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58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CC"/>
    <a:srgbClr val="D7FBFD"/>
    <a:srgbClr val="F7A886"/>
    <a:srgbClr val="00FFCC"/>
    <a:srgbClr val="A6EEF0"/>
    <a:srgbClr val="B5E1C4"/>
    <a:srgbClr val="EFC4BB"/>
    <a:srgbClr val="EBE7B3"/>
    <a:srgbClr val="CC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920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2AA3-2E20-47C0-BA88-04677EB4993E}" type="datetimeFigureOut">
              <a:rPr lang="zh-CN" altLang="en-US" smtClean="0"/>
              <a:t>2025/7/31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E1622-0C31-46E6-8822-D97B4C28C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62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2AA3-2E20-47C0-BA88-04677EB4993E}" type="datetimeFigureOut">
              <a:rPr lang="zh-CN" altLang="en-US" smtClean="0"/>
              <a:t>2025/7/31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E1622-0C31-46E6-8822-D97B4C28C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62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2AA3-2E20-47C0-BA88-04677EB4993E}" type="datetimeFigureOut">
              <a:rPr lang="zh-CN" altLang="en-US" smtClean="0"/>
              <a:t>2025/7/31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E1622-0C31-46E6-8822-D97B4C28C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515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2AA3-2E20-47C0-BA88-04677EB4993E}" type="datetimeFigureOut">
              <a:rPr lang="zh-CN" altLang="en-US" smtClean="0"/>
              <a:t>2025/7/31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E1622-0C31-46E6-8822-D97B4C28C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534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2AA3-2E20-47C0-BA88-04677EB4993E}" type="datetimeFigureOut">
              <a:rPr lang="zh-CN" altLang="en-US" smtClean="0"/>
              <a:t>2025/7/31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E1622-0C31-46E6-8822-D97B4C28C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0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2AA3-2E20-47C0-BA88-04677EB4993E}" type="datetimeFigureOut">
              <a:rPr lang="zh-CN" altLang="en-US" smtClean="0"/>
              <a:t>2025/7/31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E1622-0C31-46E6-8822-D97B4C28C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638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2AA3-2E20-47C0-BA88-04677EB4993E}" type="datetimeFigureOut">
              <a:rPr lang="zh-CN" altLang="en-US" smtClean="0"/>
              <a:t>2025/7/31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E1622-0C31-46E6-8822-D97B4C28C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502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2AA3-2E20-47C0-BA88-04677EB4993E}" type="datetimeFigureOut">
              <a:rPr lang="zh-CN" altLang="en-US" smtClean="0"/>
              <a:t>2025/7/31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E1622-0C31-46E6-8822-D97B4C28C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06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2AA3-2E20-47C0-BA88-04677EB4993E}" type="datetimeFigureOut">
              <a:rPr lang="zh-CN" altLang="en-US" smtClean="0"/>
              <a:t>2025/7/31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E1622-0C31-46E6-8822-D97B4C28C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165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2AA3-2E20-47C0-BA88-04677EB4993E}" type="datetimeFigureOut">
              <a:rPr lang="zh-CN" altLang="en-US" smtClean="0"/>
              <a:t>2025/7/31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E1622-0C31-46E6-8822-D97B4C28C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402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2AA3-2E20-47C0-BA88-04677EB4993E}" type="datetimeFigureOut">
              <a:rPr lang="zh-CN" altLang="en-US" smtClean="0"/>
              <a:t>2025/7/31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E1622-0C31-46E6-8822-D97B4C28C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335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60DB7-6E48-4466-B7A9-24611520A472}" type="datetimeFigureOut">
              <a:rPr lang="zh-CN" altLang="en-US" smtClean="0"/>
              <a:t>2025/7/31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D7CD6-334A-41AE-9AE2-B93EEDD81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068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Page-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B7026E80-12B9-735A-B41D-D3DA5F22181D}"/>
              </a:ext>
            </a:extLst>
          </p:cNvPr>
          <p:cNvGrpSpPr/>
          <p:nvPr/>
        </p:nvGrpSpPr>
        <p:grpSpPr>
          <a:xfrm>
            <a:off x="-2581275" y="-1276349"/>
            <a:ext cx="11206540" cy="9391650"/>
            <a:chOff x="-2581275" y="-1276349"/>
            <a:chExt cx="11206540" cy="9391650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04D54F67-4F64-32F2-2A13-3829136D5968}"/>
                </a:ext>
              </a:extLst>
            </p:cNvPr>
            <p:cNvSpPr/>
            <p:nvPr/>
          </p:nvSpPr>
          <p:spPr>
            <a:xfrm>
              <a:off x="-2581275" y="-1276349"/>
              <a:ext cx="11206540" cy="9391650"/>
            </a:xfrm>
            <a:prstGeom prst="round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">
              <a:extLst>
                <a:ext uri="{FF2B5EF4-FFF2-40B4-BE49-F238E27FC236}">
                  <a16:creationId xmlns:a16="http://schemas.microsoft.com/office/drawing/2014/main" id="{8C47CCBD-EA47-51D6-998F-8257A1F54EAC}"/>
                </a:ext>
              </a:extLst>
            </p:cNvPr>
            <p:cNvSpPr/>
            <p:nvPr/>
          </p:nvSpPr>
          <p:spPr>
            <a:xfrm rot="10800000">
              <a:off x="1142276" y="5421442"/>
              <a:ext cx="3348993" cy="369082"/>
            </a:xfrm>
            <a:custGeom>
              <a:avLst/>
              <a:gdLst>
                <a:gd name="connsiteX0" fmla="*/ 820673 w 3282690"/>
                <a:gd name="connsiteY0" fmla="*/ 1422500 h 2845000"/>
                <a:gd name="connsiteX1" fmla="*/ 1641345 w 3282690"/>
                <a:gd name="connsiteY1" fmla="*/ 0 h 2845000"/>
                <a:gd name="connsiteX2" fmla="*/ 2462018 w 3282690"/>
                <a:gd name="connsiteY2" fmla="*/ 1422500 h 2845000"/>
                <a:gd name="connsiteX3" fmla="*/ 1641345 w 3282690"/>
                <a:gd name="connsiteY3" fmla="*/ 2845000 h 28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2690" h="2845000" stroke="0">
                  <a:moveTo>
                    <a:pt x="3282690" y="2845000"/>
                  </a:moveTo>
                  <a:lnTo>
                    <a:pt x="1641350" y="0"/>
                  </a:lnTo>
                  <a:lnTo>
                    <a:pt x="0" y="2845000"/>
                  </a:lnTo>
                  <a:lnTo>
                    <a:pt x="3282690" y="2845000"/>
                  </a:lnTo>
                  <a:close/>
                </a:path>
                <a:path w="3282690" h="2845000" fill="none">
                  <a:moveTo>
                    <a:pt x="3282690" y="2845000"/>
                  </a:moveTo>
                  <a:lnTo>
                    <a:pt x="1641350" y="0"/>
                  </a:lnTo>
                  <a:lnTo>
                    <a:pt x="0" y="2845000"/>
                  </a:lnTo>
                  <a:lnTo>
                    <a:pt x="3282690" y="2845000"/>
                  </a:lnTo>
                  <a:close/>
                </a:path>
              </a:pathLst>
            </a:custGeom>
            <a:solidFill>
              <a:srgbClr val="EFC4BB"/>
            </a:solidFill>
            <a:ln w="23333" cap="flat">
              <a:noFill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" name="Triangle">
              <a:extLst>
                <a:ext uri="{FF2B5EF4-FFF2-40B4-BE49-F238E27FC236}">
                  <a16:creationId xmlns:a16="http://schemas.microsoft.com/office/drawing/2014/main" id="{CD99C7B0-8013-5798-489E-0F4B03FD7280}"/>
                </a:ext>
              </a:extLst>
            </p:cNvPr>
            <p:cNvSpPr/>
            <p:nvPr/>
          </p:nvSpPr>
          <p:spPr>
            <a:xfrm rot="10800000">
              <a:off x="1177283" y="3615931"/>
              <a:ext cx="3348993" cy="369082"/>
            </a:xfrm>
            <a:custGeom>
              <a:avLst/>
              <a:gdLst>
                <a:gd name="connsiteX0" fmla="*/ 820673 w 3282690"/>
                <a:gd name="connsiteY0" fmla="*/ 1422500 h 2845000"/>
                <a:gd name="connsiteX1" fmla="*/ 1641345 w 3282690"/>
                <a:gd name="connsiteY1" fmla="*/ 0 h 2845000"/>
                <a:gd name="connsiteX2" fmla="*/ 2462018 w 3282690"/>
                <a:gd name="connsiteY2" fmla="*/ 1422500 h 2845000"/>
                <a:gd name="connsiteX3" fmla="*/ 1641345 w 3282690"/>
                <a:gd name="connsiteY3" fmla="*/ 2845000 h 28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2690" h="2845000" stroke="0">
                  <a:moveTo>
                    <a:pt x="3282690" y="2845000"/>
                  </a:moveTo>
                  <a:lnTo>
                    <a:pt x="1641350" y="0"/>
                  </a:lnTo>
                  <a:lnTo>
                    <a:pt x="0" y="2845000"/>
                  </a:lnTo>
                  <a:lnTo>
                    <a:pt x="3282690" y="2845000"/>
                  </a:lnTo>
                  <a:close/>
                </a:path>
                <a:path w="3282690" h="2845000" fill="none">
                  <a:moveTo>
                    <a:pt x="3282690" y="2845000"/>
                  </a:moveTo>
                  <a:lnTo>
                    <a:pt x="1641350" y="0"/>
                  </a:lnTo>
                  <a:lnTo>
                    <a:pt x="0" y="2845000"/>
                  </a:lnTo>
                  <a:lnTo>
                    <a:pt x="3282690" y="2845000"/>
                  </a:lnTo>
                  <a:close/>
                </a:path>
              </a:pathLst>
            </a:custGeom>
            <a:solidFill>
              <a:srgbClr val="EBE7B3"/>
            </a:solidFill>
            <a:ln w="23333" cap="flat">
              <a:noFill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5" name="Manual Operation"/>
            <p:cNvSpPr/>
            <p:nvPr/>
          </p:nvSpPr>
          <p:spPr>
            <a:xfrm>
              <a:off x="2011735" y="715365"/>
              <a:ext cx="2161840" cy="1044440"/>
            </a:xfrm>
            <a:custGeom>
              <a:avLst/>
              <a:gdLst>
                <a:gd name="connsiteX0" fmla="*/ 100000 w 2161840"/>
                <a:gd name="connsiteY0" fmla="*/ 522220 h 1044440"/>
                <a:gd name="connsiteX1" fmla="*/ 1080920 w 2161840"/>
                <a:gd name="connsiteY1" fmla="*/ 0 h 1044440"/>
                <a:gd name="connsiteX2" fmla="*/ 2061840 w 2161840"/>
                <a:gd name="connsiteY2" fmla="*/ 522220 h 1044440"/>
                <a:gd name="connsiteX3" fmla="*/ 1080920 w 2161840"/>
                <a:gd name="connsiteY3" fmla="*/ 1044440 h 1044440"/>
                <a:gd name="rtl" fmla="*/ 100001 w 2161840"/>
                <a:gd name="rtr" fmla="*/ 2061841 w 21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t" r="rtr" b="b"/>
              <a:pathLst>
                <a:path w="2161840" h="1044440" stroke="0">
                  <a:moveTo>
                    <a:pt x="270000" y="1044440"/>
                  </a:moveTo>
                  <a:lnTo>
                    <a:pt x="1891840" y="1044440"/>
                  </a:lnTo>
                  <a:cubicBezTo>
                    <a:pt x="1930480" y="1044440"/>
                    <a:pt x="1967738" y="1013640"/>
                    <a:pt x="1975005" y="975689"/>
                  </a:cubicBezTo>
                  <a:lnTo>
                    <a:pt x="2148675" y="68751"/>
                  </a:lnTo>
                  <a:cubicBezTo>
                    <a:pt x="2155942" y="30800"/>
                    <a:pt x="2130480" y="0"/>
                    <a:pt x="2091840" y="0"/>
                  </a:cubicBezTo>
                  <a:lnTo>
                    <a:pt x="70000" y="0"/>
                  </a:lnTo>
                  <a:cubicBezTo>
                    <a:pt x="31360" y="0"/>
                    <a:pt x="5898" y="30800"/>
                    <a:pt x="13165" y="68751"/>
                  </a:cubicBezTo>
                  <a:lnTo>
                    <a:pt x="186835" y="975689"/>
                  </a:lnTo>
                  <a:cubicBezTo>
                    <a:pt x="194102" y="1013640"/>
                    <a:pt x="231360" y="1044440"/>
                    <a:pt x="270000" y="1044440"/>
                  </a:cubicBezTo>
                  <a:close/>
                </a:path>
                <a:path w="2161840" h="1044440" fill="none">
                  <a:moveTo>
                    <a:pt x="270000" y="1044440"/>
                  </a:moveTo>
                  <a:lnTo>
                    <a:pt x="1891840" y="1044440"/>
                  </a:lnTo>
                  <a:cubicBezTo>
                    <a:pt x="1930480" y="1044440"/>
                    <a:pt x="1967738" y="1013640"/>
                    <a:pt x="1975005" y="975689"/>
                  </a:cubicBezTo>
                  <a:lnTo>
                    <a:pt x="2148675" y="68751"/>
                  </a:lnTo>
                  <a:cubicBezTo>
                    <a:pt x="2155942" y="30800"/>
                    <a:pt x="2130480" y="0"/>
                    <a:pt x="2091840" y="0"/>
                  </a:cubicBezTo>
                  <a:lnTo>
                    <a:pt x="70000" y="0"/>
                  </a:lnTo>
                  <a:cubicBezTo>
                    <a:pt x="31360" y="0"/>
                    <a:pt x="5898" y="30800"/>
                    <a:pt x="13165" y="68751"/>
                  </a:cubicBezTo>
                  <a:lnTo>
                    <a:pt x="186835" y="975689"/>
                  </a:lnTo>
                  <a:cubicBezTo>
                    <a:pt x="194102" y="1013640"/>
                    <a:pt x="231360" y="1044440"/>
                    <a:pt x="270000" y="1044440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28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Encoder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D5E1A0F-8946-F9B1-BC34-D2A0774470CF}"/>
                </a:ext>
              </a:extLst>
            </p:cNvPr>
            <p:cNvGrpSpPr/>
            <p:nvPr/>
          </p:nvGrpSpPr>
          <p:grpSpPr>
            <a:xfrm>
              <a:off x="-1215574" y="7574156"/>
              <a:ext cx="4780226" cy="439409"/>
              <a:chOff x="478098" y="7778857"/>
              <a:chExt cx="3928842" cy="43940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37047530-74E8-4298-A13E-FD7AC7D8B863}"/>
                  </a:ext>
                </a:extLst>
              </p:cNvPr>
              <p:cNvGrpSpPr/>
              <p:nvPr/>
            </p:nvGrpSpPr>
            <p:grpSpPr>
              <a:xfrm>
                <a:off x="478098" y="7819000"/>
                <a:ext cx="1743694" cy="399266"/>
                <a:chOff x="9053708" y="6579367"/>
                <a:chExt cx="1743694" cy="399266"/>
              </a:xfrm>
            </p:grpSpPr>
            <p:grpSp>
              <p:nvGrpSpPr>
                <p:cNvPr id="195" name="Circle 3"/>
                <p:cNvGrpSpPr/>
                <p:nvPr/>
              </p:nvGrpSpPr>
              <p:grpSpPr>
                <a:xfrm>
                  <a:off x="10593798" y="6692560"/>
                  <a:ext cx="203604" cy="172880"/>
                  <a:chOff x="10593798" y="6692560"/>
                  <a:chExt cx="203604" cy="172880"/>
                </a:xfrm>
              </p:grpSpPr>
              <p:sp>
                <p:nvSpPr>
                  <p:cNvPr id="196" name="Freeform: Shape 195"/>
                  <p:cNvSpPr/>
                  <p:nvPr/>
                </p:nvSpPr>
                <p:spPr>
                  <a:xfrm>
                    <a:off x="10593798" y="6692560"/>
                    <a:ext cx="203604" cy="1728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604" h="172880" stroke="0">
                        <a:moveTo>
                          <a:pt x="0" y="86440"/>
                        </a:moveTo>
                        <a:cubicBezTo>
                          <a:pt x="0" y="38701"/>
                          <a:pt x="45578" y="0"/>
                          <a:pt x="101802" y="0"/>
                        </a:cubicBezTo>
                        <a:cubicBezTo>
                          <a:pt x="158026" y="0"/>
                          <a:pt x="203604" y="38701"/>
                          <a:pt x="203604" y="86440"/>
                        </a:cubicBezTo>
                        <a:cubicBezTo>
                          <a:pt x="203604" y="134179"/>
                          <a:pt x="158026" y="172880"/>
                          <a:pt x="101802" y="172880"/>
                        </a:cubicBezTo>
                        <a:cubicBezTo>
                          <a:pt x="45578" y="172880"/>
                          <a:pt x="0" y="134179"/>
                          <a:pt x="0" y="86440"/>
                        </a:cubicBezTo>
                        <a:close/>
                      </a:path>
                      <a:path w="203604" h="172880" fill="none">
                        <a:moveTo>
                          <a:pt x="0" y="86440"/>
                        </a:moveTo>
                        <a:cubicBezTo>
                          <a:pt x="0" y="38701"/>
                          <a:pt x="45578" y="0"/>
                          <a:pt x="101802" y="0"/>
                        </a:cubicBezTo>
                        <a:cubicBezTo>
                          <a:pt x="158026" y="0"/>
                          <a:pt x="203604" y="38701"/>
                          <a:pt x="203604" y="86440"/>
                        </a:cubicBezTo>
                        <a:cubicBezTo>
                          <a:pt x="203604" y="134179"/>
                          <a:pt x="158026" y="172880"/>
                          <a:pt x="101802" y="172880"/>
                        </a:cubicBezTo>
                        <a:cubicBezTo>
                          <a:pt x="45578" y="172880"/>
                          <a:pt x="0" y="134179"/>
                          <a:pt x="0" y="8644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5D5D5D"/>
                      </a:gs>
                      <a:gs pos="45000">
                        <a:srgbClr val="161616"/>
                      </a:gs>
                      <a:gs pos="100000">
                        <a:srgbClr val="161616"/>
                      </a:gs>
                    </a:gsLst>
                    <a:lin ang="2700000" scaled="0"/>
                  </a:gradFill>
                  <a:ln w="10000" cap="flat">
                    <a:solidFill>
                      <a:srgbClr val="868686"/>
                    </a:solidFill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7" name="Freeform: Shape 196"/>
                  <p:cNvSpPr/>
                  <p:nvPr/>
                </p:nvSpPr>
                <p:spPr>
                  <a:xfrm>
                    <a:off x="10593798" y="6692560"/>
                    <a:ext cx="203604" cy="1728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604" h="172880" stroke="0">
                        <a:moveTo>
                          <a:pt x="0" y="86440"/>
                        </a:moveTo>
                        <a:cubicBezTo>
                          <a:pt x="0" y="38701"/>
                          <a:pt x="45578" y="0"/>
                          <a:pt x="101802" y="0"/>
                        </a:cubicBezTo>
                        <a:cubicBezTo>
                          <a:pt x="158026" y="0"/>
                          <a:pt x="203604" y="38701"/>
                          <a:pt x="203604" y="86440"/>
                        </a:cubicBezTo>
                        <a:cubicBezTo>
                          <a:pt x="203604" y="134179"/>
                          <a:pt x="158026" y="172880"/>
                          <a:pt x="101802" y="172880"/>
                        </a:cubicBezTo>
                        <a:cubicBezTo>
                          <a:pt x="45578" y="172880"/>
                          <a:pt x="0" y="134179"/>
                          <a:pt x="0" y="86440"/>
                        </a:cubicBezTo>
                        <a:close/>
                      </a:path>
                      <a:path w="203604" h="172880" fill="none">
                        <a:moveTo>
                          <a:pt x="0" y="86440"/>
                        </a:moveTo>
                        <a:cubicBezTo>
                          <a:pt x="0" y="38701"/>
                          <a:pt x="45578" y="0"/>
                          <a:pt x="101802" y="0"/>
                        </a:cubicBezTo>
                        <a:cubicBezTo>
                          <a:pt x="158026" y="0"/>
                          <a:pt x="203604" y="38701"/>
                          <a:pt x="203604" y="86440"/>
                        </a:cubicBezTo>
                        <a:cubicBezTo>
                          <a:pt x="203604" y="134179"/>
                          <a:pt x="158026" y="172880"/>
                          <a:pt x="101802" y="172880"/>
                        </a:cubicBezTo>
                        <a:cubicBezTo>
                          <a:pt x="45578" y="172880"/>
                          <a:pt x="0" y="134179"/>
                          <a:pt x="0" y="8644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191919">
                          <a:alpha val="50000"/>
                        </a:srgbClr>
                      </a:gs>
                      <a:gs pos="25000">
                        <a:srgbClr val="191919">
                          <a:alpha val="49000"/>
                        </a:srgbClr>
                      </a:gs>
                      <a:gs pos="65000">
                        <a:srgbClr val="191919">
                          <a:alpha val="0"/>
                        </a:srgbClr>
                      </a:gs>
                      <a:gs pos="100000">
                        <a:srgbClr val="191919">
                          <a:alpha val="0"/>
                        </a:srgbClr>
                      </a:gs>
                    </a:gsLst>
                    <a:lin ang="2700000" scaled="0"/>
                  </a:gradFill>
                  <a:ln w="10000" cap="flat">
                    <a:solidFill>
                      <a:srgbClr val="868686"/>
                    </a:solidFill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8" name="Freeform: Shape 197"/>
                  <p:cNvSpPr/>
                  <p:nvPr/>
                </p:nvSpPr>
                <p:spPr>
                  <a:xfrm>
                    <a:off x="10607280" y="6704008"/>
                    <a:ext cx="176640" cy="149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640" h="149985" stroke="0">
                        <a:moveTo>
                          <a:pt x="0" y="74993"/>
                        </a:moveTo>
                        <a:cubicBezTo>
                          <a:pt x="0" y="33575"/>
                          <a:pt x="39542" y="0"/>
                          <a:pt x="88320" y="0"/>
                        </a:cubicBezTo>
                        <a:cubicBezTo>
                          <a:pt x="137098" y="0"/>
                          <a:pt x="176640" y="33575"/>
                          <a:pt x="176640" y="74993"/>
                        </a:cubicBezTo>
                        <a:cubicBezTo>
                          <a:pt x="176640" y="116410"/>
                          <a:pt x="137098" y="149985"/>
                          <a:pt x="88320" y="149985"/>
                        </a:cubicBezTo>
                        <a:cubicBezTo>
                          <a:pt x="39542" y="149985"/>
                          <a:pt x="0" y="116410"/>
                          <a:pt x="0" y="74993"/>
                        </a:cubicBezTo>
                        <a:close/>
                      </a:path>
                      <a:path w="176640" h="149985" fill="none">
                        <a:moveTo>
                          <a:pt x="0" y="74993"/>
                        </a:moveTo>
                        <a:cubicBezTo>
                          <a:pt x="0" y="33575"/>
                          <a:pt x="39542" y="0"/>
                          <a:pt x="88320" y="0"/>
                        </a:cubicBezTo>
                        <a:cubicBezTo>
                          <a:pt x="137098" y="0"/>
                          <a:pt x="176640" y="33575"/>
                          <a:pt x="176640" y="74993"/>
                        </a:cubicBezTo>
                        <a:cubicBezTo>
                          <a:pt x="176640" y="116410"/>
                          <a:pt x="137098" y="149985"/>
                          <a:pt x="88320" y="149985"/>
                        </a:cubicBezTo>
                        <a:cubicBezTo>
                          <a:pt x="39542" y="149985"/>
                          <a:pt x="0" y="116410"/>
                          <a:pt x="0" y="7499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181818"/>
                      </a:gs>
                      <a:gs pos="100000">
                        <a:srgbClr val="8B8B8B"/>
                      </a:gs>
                    </a:gsLst>
                    <a:lin ang="2700000" scaled="0"/>
                  </a:gradFill>
                  <a:ln w="10000" cap="flat">
                    <a:solidFill>
                      <a:srgbClr val="868686"/>
                    </a:solidFill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" name="Freeform: Shape 198"/>
                  <p:cNvSpPr/>
                  <p:nvPr/>
                </p:nvSpPr>
                <p:spPr>
                  <a:xfrm>
                    <a:off x="10607280" y="6704008"/>
                    <a:ext cx="176640" cy="149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640" h="149985" stroke="0">
                        <a:moveTo>
                          <a:pt x="0" y="74993"/>
                        </a:moveTo>
                        <a:cubicBezTo>
                          <a:pt x="0" y="33575"/>
                          <a:pt x="39542" y="0"/>
                          <a:pt x="88320" y="0"/>
                        </a:cubicBezTo>
                        <a:cubicBezTo>
                          <a:pt x="137098" y="0"/>
                          <a:pt x="176640" y="33575"/>
                          <a:pt x="176640" y="74993"/>
                        </a:cubicBezTo>
                        <a:cubicBezTo>
                          <a:pt x="176640" y="116410"/>
                          <a:pt x="137098" y="149985"/>
                          <a:pt x="88320" y="149985"/>
                        </a:cubicBezTo>
                        <a:cubicBezTo>
                          <a:pt x="39542" y="149985"/>
                          <a:pt x="0" y="116410"/>
                          <a:pt x="0" y="74993"/>
                        </a:cubicBezTo>
                        <a:close/>
                      </a:path>
                      <a:path w="176640" h="149985" fill="none">
                        <a:moveTo>
                          <a:pt x="0" y="74993"/>
                        </a:moveTo>
                        <a:cubicBezTo>
                          <a:pt x="0" y="33575"/>
                          <a:pt x="39542" y="0"/>
                          <a:pt x="88320" y="0"/>
                        </a:cubicBezTo>
                        <a:cubicBezTo>
                          <a:pt x="137098" y="0"/>
                          <a:pt x="176640" y="33575"/>
                          <a:pt x="176640" y="74993"/>
                        </a:cubicBezTo>
                        <a:cubicBezTo>
                          <a:pt x="176640" y="116410"/>
                          <a:pt x="137098" y="149985"/>
                          <a:pt x="88320" y="149985"/>
                        </a:cubicBezTo>
                        <a:cubicBezTo>
                          <a:pt x="39542" y="149985"/>
                          <a:pt x="0" y="116410"/>
                          <a:pt x="0" y="7499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191919">
                          <a:alpha val="0"/>
                        </a:srgbClr>
                      </a:gs>
                      <a:gs pos="32000">
                        <a:srgbClr val="191919">
                          <a:alpha val="0"/>
                        </a:srgbClr>
                      </a:gs>
                      <a:gs pos="50000">
                        <a:srgbClr val="191919">
                          <a:alpha val="65000"/>
                        </a:srgbClr>
                      </a:gs>
                      <a:gs pos="68000">
                        <a:srgbClr val="191919">
                          <a:alpha val="0"/>
                        </a:srgbClr>
                      </a:gs>
                      <a:gs pos="100000">
                        <a:srgbClr val="191919">
                          <a:alpha val="0"/>
                        </a:srgbClr>
                      </a:gs>
                    </a:gsLst>
                    <a:lin ang="2700000" scaled="0"/>
                  </a:gradFill>
                  <a:ln w="10000" cap="flat">
                    <a:solidFill>
                      <a:srgbClr val="868686"/>
                    </a:solidFill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0" name="Freeform: Shape 199"/>
                  <p:cNvSpPr/>
                  <p:nvPr/>
                </p:nvSpPr>
                <p:spPr>
                  <a:xfrm>
                    <a:off x="10617187" y="6712420"/>
                    <a:ext cx="156826" cy="133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826" h="133161" stroke="0">
                        <a:moveTo>
                          <a:pt x="0" y="66581"/>
                        </a:moveTo>
                        <a:cubicBezTo>
                          <a:pt x="0" y="29809"/>
                          <a:pt x="35107" y="0"/>
                          <a:pt x="78413" y="0"/>
                        </a:cubicBezTo>
                        <a:cubicBezTo>
                          <a:pt x="121719" y="0"/>
                          <a:pt x="156826" y="29809"/>
                          <a:pt x="156826" y="66581"/>
                        </a:cubicBezTo>
                        <a:cubicBezTo>
                          <a:pt x="156826" y="103352"/>
                          <a:pt x="121719" y="133161"/>
                          <a:pt x="78413" y="133161"/>
                        </a:cubicBezTo>
                        <a:cubicBezTo>
                          <a:pt x="35107" y="133161"/>
                          <a:pt x="0" y="103352"/>
                          <a:pt x="0" y="66581"/>
                        </a:cubicBezTo>
                        <a:close/>
                      </a:path>
                      <a:path w="156826" h="133161" fill="none">
                        <a:moveTo>
                          <a:pt x="0" y="66581"/>
                        </a:moveTo>
                        <a:cubicBezTo>
                          <a:pt x="0" y="29809"/>
                          <a:pt x="35107" y="0"/>
                          <a:pt x="78413" y="0"/>
                        </a:cubicBezTo>
                        <a:cubicBezTo>
                          <a:pt x="121719" y="0"/>
                          <a:pt x="156826" y="29809"/>
                          <a:pt x="156826" y="66581"/>
                        </a:cubicBezTo>
                        <a:cubicBezTo>
                          <a:pt x="156826" y="103352"/>
                          <a:pt x="121719" y="133161"/>
                          <a:pt x="78413" y="133161"/>
                        </a:cubicBezTo>
                        <a:cubicBezTo>
                          <a:pt x="35107" y="133161"/>
                          <a:pt x="0" y="103352"/>
                          <a:pt x="0" y="6658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/>
                      </a:gs>
                      <a:gs pos="45000">
                        <a:srgbClr val="F0F0F0"/>
                      </a:gs>
                      <a:gs pos="71000">
                        <a:srgbClr val="C4C4C4"/>
                      </a:gs>
                      <a:gs pos="100000">
                        <a:srgbClr val="C4C4C4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 w="10000" cap="flat">
                    <a:solidFill>
                      <a:srgbClr val="868686"/>
                    </a:solidFill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1" name="Freeform: Shape 200"/>
                  <p:cNvSpPr/>
                  <p:nvPr/>
                </p:nvSpPr>
                <p:spPr>
                  <a:xfrm>
                    <a:off x="10624506" y="6715575"/>
                    <a:ext cx="142187" cy="107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187" h="107046" stroke="0">
                        <a:moveTo>
                          <a:pt x="0" y="54910"/>
                        </a:moveTo>
                        <a:cubicBezTo>
                          <a:pt x="0" y="26115"/>
                          <a:pt x="31830" y="0"/>
                          <a:pt x="71093" y="0"/>
                        </a:cubicBezTo>
                        <a:cubicBezTo>
                          <a:pt x="110357" y="0"/>
                          <a:pt x="142187" y="26115"/>
                          <a:pt x="142187" y="54910"/>
                        </a:cubicBezTo>
                        <a:cubicBezTo>
                          <a:pt x="142187" y="83704"/>
                          <a:pt x="110357" y="107046"/>
                          <a:pt x="71093" y="107046"/>
                        </a:cubicBezTo>
                        <a:cubicBezTo>
                          <a:pt x="31830" y="107046"/>
                          <a:pt x="0" y="83704"/>
                          <a:pt x="0" y="54910"/>
                        </a:cubicBezTo>
                        <a:close/>
                      </a:path>
                      <a:path w="142187" h="107046" fill="none">
                        <a:moveTo>
                          <a:pt x="0" y="54910"/>
                        </a:moveTo>
                        <a:cubicBezTo>
                          <a:pt x="0" y="26115"/>
                          <a:pt x="31830" y="0"/>
                          <a:pt x="71093" y="0"/>
                        </a:cubicBezTo>
                        <a:cubicBezTo>
                          <a:pt x="110357" y="0"/>
                          <a:pt x="142187" y="26115"/>
                          <a:pt x="142187" y="54910"/>
                        </a:cubicBezTo>
                        <a:cubicBezTo>
                          <a:pt x="142187" y="83704"/>
                          <a:pt x="110357" y="107046"/>
                          <a:pt x="71093" y="107046"/>
                        </a:cubicBezTo>
                        <a:cubicBezTo>
                          <a:pt x="31830" y="107046"/>
                          <a:pt x="0" y="83704"/>
                          <a:pt x="0" y="5491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191919">
                          <a:alpha val="80000"/>
                        </a:srgbClr>
                      </a:gs>
                      <a:gs pos="100000">
                        <a:srgbClr val="191919">
                          <a:alpha val="0"/>
                        </a:srgbClr>
                      </a:gs>
                    </a:gsLst>
                    <a:lin ang="5400000" scaled="0"/>
                  </a:gradFill>
                  <a:ln w="10000" cap="flat">
                    <a:solidFill>
                      <a:srgbClr val="868686"/>
                    </a:solidFill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02" name="Rectangle"/>
                <p:cNvSpPr/>
                <p:nvPr/>
              </p:nvSpPr>
              <p:spPr>
                <a:xfrm>
                  <a:off x="9053708" y="6579367"/>
                  <a:ext cx="1570798" cy="399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940" h="399266" stroke="0">
                      <a:moveTo>
                        <a:pt x="0" y="0"/>
                      </a:moveTo>
                      <a:lnTo>
                        <a:pt x="1171940" y="0"/>
                      </a:lnTo>
                      <a:lnTo>
                        <a:pt x="1171940" y="399266"/>
                      </a:lnTo>
                      <a:lnTo>
                        <a:pt x="0" y="399266"/>
                      </a:lnTo>
                      <a:lnTo>
                        <a:pt x="0" y="0"/>
                      </a:lnTo>
                      <a:close/>
                    </a:path>
                    <a:path w="1171940" h="399266" fill="none">
                      <a:moveTo>
                        <a:pt x="0" y="0"/>
                      </a:moveTo>
                      <a:lnTo>
                        <a:pt x="1171940" y="0"/>
                      </a:lnTo>
                      <a:lnTo>
                        <a:pt x="1171940" y="399266"/>
                      </a:lnTo>
                      <a:lnTo>
                        <a:pt x="0" y="3992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0000" cap="flat">
                  <a:noFill/>
                  <a:miter/>
                </a:ln>
              </p:spPr>
              <p:txBody>
                <a:bodyPr wrap="square" lIns="38100" tIns="38100" rIns="38100" bIns="38100" rtlCol="0" anchor="ctr"/>
                <a:lstStyle/>
                <a:p>
                  <a:pPr algn="ctr"/>
                  <a:r>
                    <a:rPr lang="zh-CN" altLang="en-US" sz="2400" dirty="0">
                      <a:solidFill>
                        <a:srgbClr val="000000"/>
                      </a:solidFill>
                      <a:latin typeface="Times New Roman"/>
                      <a:ea typeface="Times New Roman"/>
                      <a:cs typeface="Times New Roman"/>
                    </a:rPr>
                    <a:t>Score pivot</a:t>
                  </a: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897088E-E3CB-65E0-925B-D490353D85FD}"/>
                  </a:ext>
                </a:extLst>
              </p:cNvPr>
              <p:cNvGrpSpPr/>
              <p:nvPr/>
            </p:nvGrpSpPr>
            <p:grpSpPr>
              <a:xfrm>
                <a:off x="2379657" y="7778857"/>
                <a:ext cx="2027283" cy="398825"/>
                <a:chOff x="8782914" y="7243216"/>
                <a:chExt cx="2027283" cy="398825"/>
              </a:xfrm>
            </p:grpSpPr>
            <p:sp>
              <p:nvSpPr>
                <p:cNvPr id="194" name="Crossout failure"/>
                <p:cNvSpPr/>
                <p:nvPr/>
              </p:nvSpPr>
              <p:spPr>
                <a:xfrm>
                  <a:off x="10602003" y="7342528"/>
                  <a:ext cx="208194" cy="222894"/>
                </a:xfrm>
                <a:custGeom>
                  <a:avLst/>
                  <a:gdLst>
                    <a:gd name="connsiteX0" fmla="*/ 0 w 208194"/>
                    <a:gd name="connsiteY0" fmla="*/ 111447 h 222894"/>
                    <a:gd name="connsiteX1" fmla="*/ 104097 w 208194"/>
                    <a:gd name="connsiteY1" fmla="*/ 0 h 222894"/>
                    <a:gd name="connsiteX2" fmla="*/ 208194 w 208194"/>
                    <a:gd name="connsiteY2" fmla="*/ 111447 h 222894"/>
                    <a:gd name="connsiteX3" fmla="*/ 104097 w 208194"/>
                    <a:gd name="connsiteY3" fmla="*/ 222894 h 222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8194" h="222894" stroke="0">
                      <a:moveTo>
                        <a:pt x="116043" y="127535"/>
                      </a:moveTo>
                      <a:lnTo>
                        <a:pt x="208194" y="222894"/>
                      </a:lnTo>
                      <a:cubicBezTo>
                        <a:pt x="184303" y="184283"/>
                        <a:pt x="157681" y="146841"/>
                        <a:pt x="129012" y="111155"/>
                      </a:cubicBezTo>
                      <a:cubicBezTo>
                        <a:pt x="157681" y="75468"/>
                        <a:pt x="184303" y="38027"/>
                        <a:pt x="208194" y="0"/>
                      </a:cubicBezTo>
                      <a:lnTo>
                        <a:pt x="116043" y="95359"/>
                      </a:lnTo>
                      <a:cubicBezTo>
                        <a:pt x="92834" y="67278"/>
                        <a:pt x="67578" y="40367"/>
                        <a:pt x="41639" y="14626"/>
                      </a:cubicBezTo>
                      <a:cubicBezTo>
                        <a:pt x="28669" y="8775"/>
                        <a:pt x="14335" y="6435"/>
                        <a:pt x="0" y="7020"/>
                      </a:cubicBezTo>
                      <a:lnTo>
                        <a:pt x="100343" y="111155"/>
                      </a:lnTo>
                      <a:lnTo>
                        <a:pt x="0" y="215289"/>
                      </a:lnTo>
                      <a:cubicBezTo>
                        <a:pt x="14335" y="216459"/>
                        <a:pt x="28669" y="214119"/>
                        <a:pt x="41639" y="207683"/>
                      </a:cubicBezTo>
                      <a:cubicBezTo>
                        <a:pt x="68260" y="182527"/>
                        <a:pt x="92834" y="155616"/>
                        <a:pt x="116043" y="127535"/>
                      </a:cubicBezTo>
                      <a:close/>
                    </a:path>
                    <a:path w="208194" h="222894" fill="none">
                      <a:moveTo>
                        <a:pt x="116043" y="127535"/>
                      </a:moveTo>
                      <a:lnTo>
                        <a:pt x="208194" y="222894"/>
                      </a:lnTo>
                      <a:cubicBezTo>
                        <a:pt x="184303" y="184283"/>
                        <a:pt x="157681" y="146841"/>
                        <a:pt x="129012" y="111155"/>
                      </a:cubicBezTo>
                      <a:cubicBezTo>
                        <a:pt x="157681" y="75468"/>
                        <a:pt x="184303" y="38027"/>
                        <a:pt x="208194" y="0"/>
                      </a:cubicBezTo>
                      <a:lnTo>
                        <a:pt x="116043" y="95359"/>
                      </a:lnTo>
                      <a:cubicBezTo>
                        <a:pt x="92834" y="67278"/>
                        <a:pt x="67578" y="40367"/>
                        <a:pt x="41639" y="14626"/>
                      </a:cubicBezTo>
                      <a:cubicBezTo>
                        <a:pt x="28669" y="8775"/>
                        <a:pt x="14335" y="6435"/>
                        <a:pt x="0" y="7020"/>
                      </a:cubicBezTo>
                      <a:lnTo>
                        <a:pt x="100343" y="111155"/>
                      </a:lnTo>
                      <a:lnTo>
                        <a:pt x="0" y="215289"/>
                      </a:lnTo>
                      <a:cubicBezTo>
                        <a:pt x="14335" y="216459"/>
                        <a:pt x="28669" y="214119"/>
                        <a:pt x="41639" y="207683"/>
                      </a:cubicBezTo>
                      <a:cubicBezTo>
                        <a:pt x="68260" y="182527"/>
                        <a:pt x="92834" y="155616"/>
                        <a:pt x="116043" y="127535"/>
                      </a:cubicBezTo>
                      <a:close/>
                    </a:path>
                  </a:pathLst>
                </a:custGeom>
                <a:solidFill>
                  <a:srgbClr val="191919"/>
                </a:solidFill>
                <a:ln w="10000" cap="rnd">
                  <a:solidFill>
                    <a:srgbClr val="868686"/>
                  </a:solidFill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3" name="Rectangle"/>
                <p:cNvSpPr/>
                <p:nvPr/>
              </p:nvSpPr>
              <p:spPr>
                <a:xfrm>
                  <a:off x="8782914" y="7243216"/>
                  <a:ext cx="1788380" cy="39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940" h="398825" stroke="0">
                      <a:moveTo>
                        <a:pt x="0" y="0"/>
                      </a:moveTo>
                      <a:lnTo>
                        <a:pt x="1361940" y="0"/>
                      </a:lnTo>
                      <a:lnTo>
                        <a:pt x="1361940" y="398825"/>
                      </a:lnTo>
                      <a:lnTo>
                        <a:pt x="0" y="398825"/>
                      </a:lnTo>
                      <a:lnTo>
                        <a:pt x="0" y="0"/>
                      </a:lnTo>
                      <a:close/>
                    </a:path>
                    <a:path w="1361940" h="398825" fill="none">
                      <a:moveTo>
                        <a:pt x="0" y="0"/>
                      </a:moveTo>
                      <a:lnTo>
                        <a:pt x="1361940" y="0"/>
                      </a:lnTo>
                      <a:lnTo>
                        <a:pt x="1361940" y="398825"/>
                      </a:lnTo>
                      <a:lnTo>
                        <a:pt x="0" y="3988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0000" cap="flat">
                  <a:noFill/>
                  <a:miter/>
                </a:ln>
              </p:spPr>
              <p:txBody>
                <a:bodyPr wrap="square" lIns="38100" tIns="38100" rIns="38100" bIns="38100" rtlCol="0" anchor="ctr"/>
                <a:lstStyle/>
                <a:p>
                  <a:pPr algn="ctr"/>
                  <a:r>
                    <a:rPr lang="zh-CN" altLang="en-US" sz="2400" dirty="0">
                      <a:solidFill>
                        <a:srgbClr val="000000"/>
                      </a:solidFill>
                      <a:latin typeface="Times New Roman"/>
                      <a:ea typeface="Times New Roman"/>
                      <a:cs typeface="Times New Roman"/>
                    </a:rPr>
                    <a:t>Feature vector</a:t>
                  </a:r>
                </a:p>
              </p:txBody>
            </p:sp>
          </p:grpSp>
        </p:grpSp>
        <p:sp>
          <p:nvSpPr>
            <p:cNvPr id="214" name="ConnectLine"/>
            <p:cNvSpPr/>
            <p:nvPr/>
          </p:nvSpPr>
          <p:spPr>
            <a:xfrm>
              <a:off x="3880301" y="1801536"/>
              <a:ext cx="45719" cy="398826"/>
            </a:xfrm>
            <a:custGeom>
              <a:avLst/>
              <a:gdLst>
                <a:gd name="rtl" fmla="*/ 25008 w 10000"/>
                <a:gd name="rtt" fmla="*/ 257727 h 994310"/>
                <a:gd name="rtr" fmla="*/ 275008 w 10000"/>
                <a:gd name="rtb" fmla="*/ 577727 h 994310"/>
              </a:gdLst>
              <a:ahLst/>
              <a:cxnLst/>
              <a:rect l="rtl" t="rtt" r="rtr" b="rtb"/>
              <a:pathLst>
                <a:path w="10000" h="994310" fill="none">
                  <a:moveTo>
                    <a:pt x="0" y="0"/>
                  </a:moveTo>
                  <a:lnTo>
                    <a:pt x="0" y="994310"/>
                  </a:lnTo>
                </a:path>
              </a:pathLst>
            </a:custGeom>
            <a:noFill/>
            <a:ln w="40000" cap="flat">
              <a:solidFill>
                <a:srgbClr val="454545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2800" dirty="0">
                  <a:solidFill>
                    <a:srgbClr val="000000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</a:rPr>
                <a:t>H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9AC6023-1437-D800-EF6B-F60D69412C8F}"/>
                </a:ext>
              </a:extLst>
            </p:cNvPr>
            <p:cNvGrpSpPr/>
            <p:nvPr/>
          </p:nvGrpSpPr>
          <p:grpSpPr>
            <a:xfrm>
              <a:off x="6206919" y="4114035"/>
              <a:ext cx="2317955" cy="2562588"/>
              <a:chOff x="6168819" y="3694935"/>
              <a:chExt cx="2317955" cy="256258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DACB611-C699-E3EB-398B-926132853BB4}"/>
                  </a:ext>
                </a:extLst>
              </p:cNvPr>
              <p:cNvGrpSpPr/>
              <p:nvPr/>
            </p:nvGrpSpPr>
            <p:grpSpPr>
              <a:xfrm>
                <a:off x="6191965" y="3694935"/>
                <a:ext cx="2294809" cy="2021059"/>
                <a:chOff x="6801565" y="5695185"/>
                <a:chExt cx="2294809" cy="2021059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B418B958-0FE3-3687-B86E-01E8E49B8383}"/>
                    </a:ext>
                  </a:extLst>
                </p:cNvPr>
                <p:cNvGrpSpPr/>
                <p:nvPr/>
              </p:nvGrpSpPr>
              <p:grpSpPr>
                <a:xfrm>
                  <a:off x="6879365" y="6150756"/>
                  <a:ext cx="2211660" cy="1565488"/>
                  <a:chOff x="6879365" y="6341256"/>
                  <a:chExt cx="2211660" cy="1565488"/>
                </a:xfrm>
              </p:grpSpPr>
              <p:sp>
                <p:nvSpPr>
                  <p:cNvPr id="147" name="External entity"/>
                  <p:cNvSpPr/>
                  <p:nvPr/>
                </p:nvSpPr>
                <p:spPr>
                  <a:xfrm>
                    <a:off x="6879365" y="6341256"/>
                    <a:ext cx="2211660" cy="1565488"/>
                  </a:xfrm>
                  <a:custGeom>
                    <a:avLst/>
                    <a:gdLst>
                      <a:gd name="connsiteX0" fmla="*/ 0 w 2005310"/>
                      <a:gd name="connsiteY0" fmla="*/ 695000 h 1390000"/>
                      <a:gd name="connsiteX1" fmla="*/ 1002655 w 2005310"/>
                      <a:gd name="connsiteY1" fmla="*/ 0 h 1390000"/>
                      <a:gd name="connsiteX2" fmla="*/ 2005310 w 2005310"/>
                      <a:gd name="connsiteY2" fmla="*/ 695000 h 1390000"/>
                      <a:gd name="connsiteX3" fmla="*/ 1002655 w 2005310"/>
                      <a:gd name="connsiteY3" fmla="*/ 1390000 h 139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05310" h="1390000" stroke="0">
                        <a:moveTo>
                          <a:pt x="2005310" y="1390000"/>
                        </a:moveTo>
                        <a:lnTo>
                          <a:pt x="2005310" y="0"/>
                        </a:lnTo>
                        <a:lnTo>
                          <a:pt x="0" y="0"/>
                        </a:lnTo>
                        <a:lnTo>
                          <a:pt x="0" y="1390000"/>
                        </a:lnTo>
                        <a:lnTo>
                          <a:pt x="2005310" y="1390000"/>
                        </a:lnTo>
                        <a:close/>
                      </a:path>
                      <a:path w="2005310" h="1390000" fill="none">
                        <a:moveTo>
                          <a:pt x="2005310" y="1390000"/>
                        </a:moveTo>
                        <a:lnTo>
                          <a:pt x="2005310" y="0"/>
                        </a:lnTo>
                        <a:lnTo>
                          <a:pt x="0" y="0"/>
                        </a:lnTo>
                        <a:lnTo>
                          <a:pt x="0" y="1390000"/>
                        </a:lnTo>
                        <a:lnTo>
                          <a:pt x="2005310" y="1390000"/>
                        </a:lnTo>
                        <a:close/>
                      </a:path>
                    </a:pathLst>
                  </a:custGeom>
                  <a:solidFill>
                    <a:srgbClr val="F4F9F7"/>
                  </a:solidFill>
                  <a:ln w="33333" cap="flat">
                    <a:solidFill>
                      <a:srgbClr val="7E7E7E"/>
                    </a:solidFill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8" name="Crossout failure"/>
                  <p:cNvSpPr/>
                  <p:nvPr/>
                </p:nvSpPr>
                <p:spPr>
                  <a:xfrm>
                    <a:off x="8118642" y="6841630"/>
                    <a:ext cx="170517" cy="215000"/>
                  </a:xfrm>
                  <a:custGeom>
                    <a:avLst/>
                    <a:gdLst>
                      <a:gd name="connsiteX0" fmla="*/ 0 w 170517"/>
                      <a:gd name="connsiteY0" fmla="*/ 107500 h 215000"/>
                      <a:gd name="connsiteX1" fmla="*/ 85258 w 170517"/>
                      <a:gd name="connsiteY1" fmla="*/ 0 h 215000"/>
                      <a:gd name="connsiteX2" fmla="*/ 170517 w 170517"/>
                      <a:gd name="connsiteY2" fmla="*/ 107500 h 215000"/>
                      <a:gd name="connsiteX3" fmla="*/ 85258 w 170517"/>
                      <a:gd name="connsiteY3" fmla="*/ 215000 h 215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0517" h="215000" stroke="0">
                        <a:moveTo>
                          <a:pt x="95042" y="123018"/>
                        </a:moveTo>
                        <a:lnTo>
                          <a:pt x="170517" y="215000"/>
                        </a:lnTo>
                        <a:cubicBezTo>
                          <a:pt x="150949" y="177756"/>
                          <a:pt x="129146" y="141640"/>
                          <a:pt x="105665" y="107218"/>
                        </a:cubicBezTo>
                        <a:cubicBezTo>
                          <a:pt x="129146" y="72795"/>
                          <a:pt x="150949" y="36680"/>
                          <a:pt x="170517" y="0"/>
                        </a:cubicBezTo>
                        <a:lnTo>
                          <a:pt x="95042" y="91982"/>
                        </a:lnTo>
                        <a:cubicBezTo>
                          <a:pt x="76034" y="64895"/>
                          <a:pt x="55348" y="38937"/>
                          <a:pt x="34103" y="14108"/>
                        </a:cubicBezTo>
                        <a:cubicBezTo>
                          <a:pt x="23481" y="8465"/>
                          <a:pt x="11740" y="6207"/>
                          <a:pt x="0" y="6772"/>
                        </a:cubicBezTo>
                        <a:lnTo>
                          <a:pt x="82184" y="107218"/>
                        </a:lnTo>
                        <a:lnTo>
                          <a:pt x="0" y="207664"/>
                        </a:lnTo>
                        <a:cubicBezTo>
                          <a:pt x="11740" y="208793"/>
                          <a:pt x="23481" y="206535"/>
                          <a:pt x="34103" y="200328"/>
                        </a:cubicBezTo>
                        <a:cubicBezTo>
                          <a:pt x="55907" y="176063"/>
                          <a:pt x="76034" y="150105"/>
                          <a:pt x="95042" y="123018"/>
                        </a:cubicBezTo>
                        <a:close/>
                      </a:path>
                      <a:path w="170517" h="215000" fill="none">
                        <a:moveTo>
                          <a:pt x="95042" y="123018"/>
                        </a:moveTo>
                        <a:lnTo>
                          <a:pt x="170517" y="215000"/>
                        </a:lnTo>
                        <a:cubicBezTo>
                          <a:pt x="150949" y="177756"/>
                          <a:pt x="129146" y="141640"/>
                          <a:pt x="105665" y="107218"/>
                        </a:cubicBezTo>
                        <a:cubicBezTo>
                          <a:pt x="129146" y="72795"/>
                          <a:pt x="150949" y="36680"/>
                          <a:pt x="170517" y="0"/>
                        </a:cubicBezTo>
                        <a:lnTo>
                          <a:pt x="95042" y="91982"/>
                        </a:lnTo>
                        <a:cubicBezTo>
                          <a:pt x="76034" y="64895"/>
                          <a:pt x="55348" y="38937"/>
                          <a:pt x="34103" y="14108"/>
                        </a:cubicBezTo>
                        <a:cubicBezTo>
                          <a:pt x="23481" y="8465"/>
                          <a:pt x="11740" y="6207"/>
                          <a:pt x="0" y="6772"/>
                        </a:cubicBezTo>
                        <a:lnTo>
                          <a:pt x="82184" y="107218"/>
                        </a:lnTo>
                        <a:lnTo>
                          <a:pt x="0" y="207664"/>
                        </a:lnTo>
                        <a:cubicBezTo>
                          <a:pt x="11740" y="208793"/>
                          <a:pt x="23481" y="206535"/>
                          <a:pt x="34103" y="200328"/>
                        </a:cubicBezTo>
                        <a:cubicBezTo>
                          <a:pt x="55907" y="176063"/>
                          <a:pt x="76034" y="150105"/>
                          <a:pt x="95042" y="123018"/>
                        </a:cubicBezTo>
                        <a:close/>
                      </a:path>
                    </a:pathLst>
                  </a:custGeom>
                  <a:solidFill>
                    <a:srgbClr val="FF0000"/>
                  </a:solidFill>
                  <a:ln w="10000" cap="rnd">
                    <a:solidFill>
                      <a:srgbClr val="C2C2C2"/>
                    </a:solidFill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9" name="Crossout failure"/>
                  <p:cNvSpPr/>
                  <p:nvPr/>
                </p:nvSpPr>
                <p:spPr>
                  <a:xfrm>
                    <a:off x="7306262" y="7486370"/>
                    <a:ext cx="170517" cy="215000"/>
                  </a:xfrm>
                  <a:custGeom>
                    <a:avLst/>
                    <a:gdLst>
                      <a:gd name="connsiteX0" fmla="*/ 0 w 170517"/>
                      <a:gd name="connsiteY0" fmla="*/ 107500 h 215000"/>
                      <a:gd name="connsiteX1" fmla="*/ 85258 w 170517"/>
                      <a:gd name="connsiteY1" fmla="*/ 0 h 215000"/>
                      <a:gd name="connsiteX2" fmla="*/ 170517 w 170517"/>
                      <a:gd name="connsiteY2" fmla="*/ 107500 h 215000"/>
                      <a:gd name="connsiteX3" fmla="*/ 85258 w 170517"/>
                      <a:gd name="connsiteY3" fmla="*/ 215000 h 215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0517" h="215000" stroke="0">
                        <a:moveTo>
                          <a:pt x="95042" y="123018"/>
                        </a:moveTo>
                        <a:lnTo>
                          <a:pt x="170517" y="215000"/>
                        </a:lnTo>
                        <a:cubicBezTo>
                          <a:pt x="150949" y="177756"/>
                          <a:pt x="129146" y="141640"/>
                          <a:pt x="105665" y="107218"/>
                        </a:cubicBezTo>
                        <a:cubicBezTo>
                          <a:pt x="129146" y="72795"/>
                          <a:pt x="150949" y="36680"/>
                          <a:pt x="170517" y="0"/>
                        </a:cubicBezTo>
                        <a:lnTo>
                          <a:pt x="95042" y="91982"/>
                        </a:lnTo>
                        <a:cubicBezTo>
                          <a:pt x="76034" y="64895"/>
                          <a:pt x="55348" y="38937"/>
                          <a:pt x="34103" y="14108"/>
                        </a:cubicBezTo>
                        <a:cubicBezTo>
                          <a:pt x="23481" y="8465"/>
                          <a:pt x="11740" y="6207"/>
                          <a:pt x="0" y="6772"/>
                        </a:cubicBezTo>
                        <a:lnTo>
                          <a:pt x="82184" y="107218"/>
                        </a:lnTo>
                        <a:lnTo>
                          <a:pt x="0" y="207664"/>
                        </a:lnTo>
                        <a:cubicBezTo>
                          <a:pt x="11740" y="208793"/>
                          <a:pt x="23481" y="206535"/>
                          <a:pt x="34103" y="200328"/>
                        </a:cubicBezTo>
                        <a:cubicBezTo>
                          <a:pt x="55907" y="176063"/>
                          <a:pt x="76034" y="150105"/>
                          <a:pt x="95042" y="123018"/>
                        </a:cubicBezTo>
                        <a:close/>
                      </a:path>
                      <a:path w="170517" h="215000" fill="none">
                        <a:moveTo>
                          <a:pt x="95042" y="123018"/>
                        </a:moveTo>
                        <a:lnTo>
                          <a:pt x="170517" y="215000"/>
                        </a:lnTo>
                        <a:cubicBezTo>
                          <a:pt x="150949" y="177756"/>
                          <a:pt x="129146" y="141640"/>
                          <a:pt x="105665" y="107218"/>
                        </a:cubicBezTo>
                        <a:cubicBezTo>
                          <a:pt x="129146" y="72795"/>
                          <a:pt x="150949" y="36680"/>
                          <a:pt x="170517" y="0"/>
                        </a:cubicBezTo>
                        <a:lnTo>
                          <a:pt x="95042" y="91982"/>
                        </a:lnTo>
                        <a:cubicBezTo>
                          <a:pt x="76034" y="64895"/>
                          <a:pt x="55348" y="38937"/>
                          <a:pt x="34103" y="14108"/>
                        </a:cubicBezTo>
                        <a:cubicBezTo>
                          <a:pt x="23481" y="8465"/>
                          <a:pt x="11740" y="6207"/>
                          <a:pt x="0" y="6772"/>
                        </a:cubicBezTo>
                        <a:lnTo>
                          <a:pt x="82184" y="107218"/>
                        </a:lnTo>
                        <a:lnTo>
                          <a:pt x="0" y="207664"/>
                        </a:lnTo>
                        <a:cubicBezTo>
                          <a:pt x="11740" y="208793"/>
                          <a:pt x="23481" y="206535"/>
                          <a:pt x="34103" y="200328"/>
                        </a:cubicBezTo>
                        <a:cubicBezTo>
                          <a:pt x="55907" y="176063"/>
                          <a:pt x="76034" y="150105"/>
                          <a:pt x="95042" y="123018"/>
                        </a:cubicBezTo>
                        <a:close/>
                      </a:path>
                    </a:pathLst>
                  </a:custGeom>
                  <a:solidFill>
                    <a:srgbClr val="198CD9"/>
                  </a:solidFill>
                  <a:ln w="10000" cap="rnd">
                    <a:solidFill>
                      <a:srgbClr val="C2C2C2"/>
                    </a:solidFill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0" name="Crossout failure"/>
                  <p:cNvSpPr/>
                  <p:nvPr/>
                </p:nvSpPr>
                <p:spPr>
                  <a:xfrm>
                    <a:off x="8498642" y="6644000"/>
                    <a:ext cx="170517" cy="215000"/>
                  </a:xfrm>
                  <a:custGeom>
                    <a:avLst/>
                    <a:gdLst>
                      <a:gd name="connsiteX0" fmla="*/ 0 w 170517"/>
                      <a:gd name="connsiteY0" fmla="*/ 107500 h 215000"/>
                      <a:gd name="connsiteX1" fmla="*/ 85258 w 170517"/>
                      <a:gd name="connsiteY1" fmla="*/ 0 h 215000"/>
                      <a:gd name="connsiteX2" fmla="*/ 170517 w 170517"/>
                      <a:gd name="connsiteY2" fmla="*/ 107500 h 215000"/>
                      <a:gd name="connsiteX3" fmla="*/ 85258 w 170517"/>
                      <a:gd name="connsiteY3" fmla="*/ 215000 h 215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0517" h="215000" stroke="0">
                        <a:moveTo>
                          <a:pt x="95042" y="123018"/>
                        </a:moveTo>
                        <a:lnTo>
                          <a:pt x="170517" y="215000"/>
                        </a:lnTo>
                        <a:cubicBezTo>
                          <a:pt x="150949" y="177756"/>
                          <a:pt x="129146" y="141640"/>
                          <a:pt x="105665" y="107218"/>
                        </a:cubicBezTo>
                        <a:cubicBezTo>
                          <a:pt x="129146" y="72795"/>
                          <a:pt x="150949" y="36680"/>
                          <a:pt x="170517" y="0"/>
                        </a:cubicBezTo>
                        <a:lnTo>
                          <a:pt x="95042" y="91982"/>
                        </a:lnTo>
                        <a:cubicBezTo>
                          <a:pt x="76034" y="64895"/>
                          <a:pt x="55348" y="38937"/>
                          <a:pt x="34103" y="14108"/>
                        </a:cubicBezTo>
                        <a:cubicBezTo>
                          <a:pt x="23481" y="8465"/>
                          <a:pt x="11741" y="6207"/>
                          <a:pt x="0" y="6772"/>
                        </a:cubicBezTo>
                        <a:lnTo>
                          <a:pt x="82184" y="107218"/>
                        </a:lnTo>
                        <a:lnTo>
                          <a:pt x="0" y="207664"/>
                        </a:lnTo>
                        <a:cubicBezTo>
                          <a:pt x="11741" y="208793"/>
                          <a:pt x="23481" y="206535"/>
                          <a:pt x="34103" y="200328"/>
                        </a:cubicBezTo>
                        <a:cubicBezTo>
                          <a:pt x="55907" y="176063"/>
                          <a:pt x="76034" y="150105"/>
                          <a:pt x="95042" y="123018"/>
                        </a:cubicBezTo>
                        <a:close/>
                      </a:path>
                      <a:path w="170517" h="215000" fill="none">
                        <a:moveTo>
                          <a:pt x="95042" y="123018"/>
                        </a:moveTo>
                        <a:lnTo>
                          <a:pt x="170517" y="215000"/>
                        </a:lnTo>
                        <a:cubicBezTo>
                          <a:pt x="150949" y="177756"/>
                          <a:pt x="129146" y="141640"/>
                          <a:pt x="105665" y="107218"/>
                        </a:cubicBezTo>
                        <a:cubicBezTo>
                          <a:pt x="129146" y="72795"/>
                          <a:pt x="150949" y="36680"/>
                          <a:pt x="170517" y="0"/>
                        </a:cubicBezTo>
                        <a:lnTo>
                          <a:pt x="95042" y="91982"/>
                        </a:lnTo>
                        <a:cubicBezTo>
                          <a:pt x="76034" y="64895"/>
                          <a:pt x="55348" y="38937"/>
                          <a:pt x="34103" y="14108"/>
                        </a:cubicBezTo>
                        <a:cubicBezTo>
                          <a:pt x="23481" y="8465"/>
                          <a:pt x="11741" y="6207"/>
                          <a:pt x="0" y="6772"/>
                        </a:cubicBezTo>
                        <a:lnTo>
                          <a:pt x="82184" y="107218"/>
                        </a:lnTo>
                        <a:lnTo>
                          <a:pt x="0" y="207664"/>
                        </a:lnTo>
                        <a:cubicBezTo>
                          <a:pt x="11741" y="208793"/>
                          <a:pt x="23481" y="206535"/>
                          <a:pt x="34103" y="200328"/>
                        </a:cubicBezTo>
                        <a:cubicBezTo>
                          <a:pt x="55907" y="176063"/>
                          <a:pt x="76034" y="150105"/>
                          <a:pt x="95042" y="123018"/>
                        </a:cubicBezTo>
                        <a:close/>
                      </a:path>
                    </a:pathLst>
                  </a:custGeom>
                  <a:solidFill>
                    <a:srgbClr val="FF0000"/>
                  </a:solidFill>
                  <a:ln w="10000" cap="rnd">
                    <a:solidFill>
                      <a:srgbClr val="C2C2C2"/>
                    </a:solidFill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1" name="Crossout failure"/>
                  <p:cNvSpPr/>
                  <p:nvPr/>
                </p:nvSpPr>
                <p:spPr>
                  <a:xfrm>
                    <a:off x="7793341" y="7144000"/>
                    <a:ext cx="170517" cy="215000"/>
                  </a:xfrm>
                  <a:custGeom>
                    <a:avLst/>
                    <a:gdLst>
                      <a:gd name="connsiteX0" fmla="*/ 0 w 170517"/>
                      <a:gd name="connsiteY0" fmla="*/ 107500 h 215000"/>
                      <a:gd name="connsiteX1" fmla="*/ 85258 w 170517"/>
                      <a:gd name="connsiteY1" fmla="*/ 0 h 215000"/>
                      <a:gd name="connsiteX2" fmla="*/ 170517 w 170517"/>
                      <a:gd name="connsiteY2" fmla="*/ 107500 h 215000"/>
                      <a:gd name="connsiteX3" fmla="*/ 85258 w 170517"/>
                      <a:gd name="connsiteY3" fmla="*/ 215000 h 215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0517" h="215000" stroke="0">
                        <a:moveTo>
                          <a:pt x="95042" y="123018"/>
                        </a:moveTo>
                        <a:lnTo>
                          <a:pt x="170517" y="215000"/>
                        </a:lnTo>
                        <a:cubicBezTo>
                          <a:pt x="150949" y="177756"/>
                          <a:pt x="129146" y="141640"/>
                          <a:pt x="105665" y="107218"/>
                        </a:cubicBezTo>
                        <a:cubicBezTo>
                          <a:pt x="129146" y="72795"/>
                          <a:pt x="150949" y="36680"/>
                          <a:pt x="170517" y="0"/>
                        </a:cubicBezTo>
                        <a:lnTo>
                          <a:pt x="95042" y="91982"/>
                        </a:lnTo>
                        <a:cubicBezTo>
                          <a:pt x="76034" y="64895"/>
                          <a:pt x="55348" y="38937"/>
                          <a:pt x="34103" y="14108"/>
                        </a:cubicBezTo>
                        <a:cubicBezTo>
                          <a:pt x="23481" y="8465"/>
                          <a:pt x="11740" y="6207"/>
                          <a:pt x="0" y="6772"/>
                        </a:cubicBezTo>
                        <a:lnTo>
                          <a:pt x="82184" y="107218"/>
                        </a:lnTo>
                        <a:lnTo>
                          <a:pt x="0" y="207664"/>
                        </a:lnTo>
                        <a:cubicBezTo>
                          <a:pt x="11740" y="208793"/>
                          <a:pt x="23481" y="206535"/>
                          <a:pt x="34103" y="200328"/>
                        </a:cubicBezTo>
                        <a:cubicBezTo>
                          <a:pt x="55907" y="176063"/>
                          <a:pt x="76034" y="150105"/>
                          <a:pt x="95042" y="123018"/>
                        </a:cubicBezTo>
                        <a:close/>
                      </a:path>
                      <a:path w="170517" h="215000" fill="none">
                        <a:moveTo>
                          <a:pt x="95042" y="123018"/>
                        </a:moveTo>
                        <a:lnTo>
                          <a:pt x="170517" y="215000"/>
                        </a:lnTo>
                        <a:cubicBezTo>
                          <a:pt x="150949" y="177756"/>
                          <a:pt x="129146" y="141640"/>
                          <a:pt x="105665" y="107218"/>
                        </a:cubicBezTo>
                        <a:cubicBezTo>
                          <a:pt x="129146" y="72795"/>
                          <a:pt x="150949" y="36680"/>
                          <a:pt x="170517" y="0"/>
                        </a:cubicBezTo>
                        <a:lnTo>
                          <a:pt x="95042" y="91982"/>
                        </a:lnTo>
                        <a:cubicBezTo>
                          <a:pt x="76034" y="64895"/>
                          <a:pt x="55348" y="38937"/>
                          <a:pt x="34103" y="14108"/>
                        </a:cubicBezTo>
                        <a:cubicBezTo>
                          <a:pt x="23481" y="8465"/>
                          <a:pt x="11740" y="6207"/>
                          <a:pt x="0" y="6772"/>
                        </a:cubicBezTo>
                        <a:lnTo>
                          <a:pt x="82184" y="107218"/>
                        </a:lnTo>
                        <a:lnTo>
                          <a:pt x="0" y="207664"/>
                        </a:lnTo>
                        <a:cubicBezTo>
                          <a:pt x="11740" y="208793"/>
                          <a:pt x="23481" y="206535"/>
                          <a:pt x="34103" y="200328"/>
                        </a:cubicBezTo>
                        <a:cubicBezTo>
                          <a:pt x="55907" y="176063"/>
                          <a:pt x="76034" y="150105"/>
                          <a:pt x="95042" y="123018"/>
                        </a:cubicBezTo>
                        <a:close/>
                      </a:path>
                    </a:pathLst>
                  </a:custGeom>
                  <a:solidFill>
                    <a:srgbClr val="E6DFD0"/>
                  </a:solidFill>
                  <a:ln w="10000" cap="rnd">
                    <a:solidFill>
                      <a:srgbClr val="C2C2C2"/>
                    </a:solidFill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152" name="Circle 3"/>
                  <p:cNvGrpSpPr/>
                  <p:nvPr/>
                </p:nvGrpSpPr>
                <p:grpSpPr>
                  <a:xfrm>
                    <a:off x="7129119" y="7566629"/>
                    <a:ext cx="134742" cy="134742"/>
                    <a:chOff x="7129119" y="7566629"/>
                    <a:chExt cx="134742" cy="134742"/>
                  </a:xfrm>
                </p:grpSpPr>
                <p:sp>
                  <p:nvSpPr>
                    <p:cNvPr id="153" name="Freeform: Shape 152"/>
                    <p:cNvSpPr/>
                    <p:nvPr/>
                  </p:nvSpPr>
                  <p:spPr>
                    <a:xfrm>
                      <a:off x="7129119" y="7566629"/>
                      <a:ext cx="134742" cy="1347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742" h="134742" stroke="0">
                          <a:moveTo>
                            <a:pt x="0" y="67371"/>
                          </a:moveTo>
                          <a:cubicBezTo>
                            <a:pt x="0" y="30163"/>
                            <a:pt x="30163" y="0"/>
                            <a:pt x="67371" y="0"/>
                          </a:cubicBezTo>
                          <a:cubicBezTo>
                            <a:pt x="104579" y="0"/>
                            <a:pt x="134742" y="30163"/>
                            <a:pt x="134742" y="67371"/>
                          </a:cubicBezTo>
                          <a:cubicBezTo>
                            <a:pt x="134742" y="104579"/>
                            <a:pt x="104579" y="134742"/>
                            <a:pt x="67371" y="134742"/>
                          </a:cubicBezTo>
                          <a:cubicBezTo>
                            <a:pt x="30163" y="134742"/>
                            <a:pt x="0" y="104579"/>
                            <a:pt x="0" y="67371"/>
                          </a:cubicBezTo>
                          <a:close/>
                        </a:path>
                        <a:path w="134742" h="134742" fill="none">
                          <a:moveTo>
                            <a:pt x="0" y="67371"/>
                          </a:moveTo>
                          <a:cubicBezTo>
                            <a:pt x="0" y="30163"/>
                            <a:pt x="30163" y="0"/>
                            <a:pt x="67371" y="0"/>
                          </a:cubicBezTo>
                          <a:cubicBezTo>
                            <a:pt x="104579" y="0"/>
                            <a:pt x="134742" y="30163"/>
                            <a:pt x="134742" y="67371"/>
                          </a:cubicBezTo>
                          <a:cubicBezTo>
                            <a:pt x="134742" y="104579"/>
                            <a:pt x="104579" y="134742"/>
                            <a:pt x="67371" y="134742"/>
                          </a:cubicBezTo>
                          <a:cubicBezTo>
                            <a:pt x="30163" y="134742"/>
                            <a:pt x="0" y="104579"/>
                            <a:pt x="0" y="6737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197DC4"/>
                        </a:gs>
                        <a:gs pos="45000">
                          <a:srgbClr val="005EA1"/>
                        </a:gs>
                        <a:gs pos="100000">
                          <a:srgbClr val="005997"/>
                        </a:gs>
                      </a:gsLst>
                      <a:lin ang="2700000" scaled="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4" name="Freeform: Shape 153"/>
                    <p:cNvSpPr/>
                    <p:nvPr/>
                  </p:nvSpPr>
                  <p:spPr>
                    <a:xfrm>
                      <a:off x="7129119" y="7566629"/>
                      <a:ext cx="134742" cy="1347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742" h="134742" stroke="0">
                          <a:moveTo>
                            <a:pt x="0" y="67371"/>
                          </a:moveTo>
                          <a:cubicBezTo>
                            <a:pt x="0" y="30163"/>
                            <a:pt x="30163" y="0"/>
                            <a:pt x="67371" y="0"/>
                          </a:cubicBezTo>
                          <a:cubicBezTo>
                            <a:pt x="104579" y="0"/>
                            <a:pt x="134742" y="30163"/>
                            <a:pt x="134742" y="67371"/>
                          </a:cubicBezTo>
                          <a:cubicBezTo>
                            <a:pt x="134742" y="104579"/>
                            <a:pt x="104579" y="134742"/>
                            <a:pt x="67371" y="134742"/>
                          </a:cubicBezTo>
                          <a:cubicBezTo>
                            <a:pt x="30163" y="134742"/>
                            <a:pt x="0" y="104579"/>
                            <a:pt x="0" y="67371"/>
                          </a:cubicBezTo>
                          <a:close/>
                        </a:path>
                        <a:path w="134742" h="134742" fill="none">
                          <a:moveTo>
                            <a:pt x="0" y="67371"/>
                          </a:moveTo>
                          <a:cubicBezTo>
                            <a:pt x="0" y="30163"/>
                            <a:pt x="30163" y="0"/>
                            <a:pt x="67371" y="0"/>
                          </a:cubicBezTo>
                          <a:cubicBezTo>
                            <a:pt x="104579" y="0"/>
                            <a:pt x="134742" y="30163"/>
                            <a:pt x="134742" y="67371"/>
                          </a:cubicBezTo>
                          <a:cubicBezTo>
                            <a:pt x="134742" y="104579"/>
                            <a:pt x="104579" y="134742"/>
                            <a:pt x="67371" y="134742"/>
                          </a:cubicBezTo>
                          <a:cubicBezTo>
                            <a:pt x="30163" y="134742"/>
                            <a:pt x="0" y="104579"/>
                            <a:pt x="0" y="6737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FF">
                            <a:alpha val="50000"/>
                          </a:srgbClr>
                        </a:gs>
                        <a:gs pos="25000">
                          <a:srgbClr val="FFFFFF">
                            <a:alpha val="49000"/>
                          </a:srgbClr>
                        </a:gs>
                        <a:gs pos="6500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0"/>
                          </a:srgbClr>
                        </a:gs>
                      </a:gsLst>
                      <a:lin ang="2700000" scaled="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5" name="Freeform: Shape 154"/>
                    <p:cNvSpPr/>
                    <p:nvPr/>
                  </p:nvSpPr>
                  <p:spPr>
                    <a:xfrm>
                      <a:off x="7138041" y="7575551"/>
                      <a:ext cx="116897" cy="1168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6897" h="116897" stroke="0">
                          <a:moveTo>
                            <a:pt x="0" y="58449"/>
                          </a:moveTo>
                          <a:cubicBezTo>
                            <a:pt x="0" y="26168"/>
                            <a:pt x="26168" y="0"/>
                            <a:pt x="58449" y="0"/>
                          </a:cubicBezTo>
                          <a:cubicBezTo>
                            <a:pt x="90729" y="0"/>
                            <a:pt x="116897" y="26168"/>
                            <a:pt x="116897" y="58449"/>
                          </a:cubicBezTo>
                          <a:cubicBezTo>
                            <a:pt x="116897" y="90729"/>
                            <a:pt x="90729" y="116897"/>
                            <a:pt x="58449" y="116897"/>
                          </a:cubicBezTo>
                          <a:cubicBezTo>
                            <a:pt x="26168" y="116897"/>
                            <a:pt x="0" y="90729"/>
                            <a:pt x="0" y="58449"/>
                          </a:cubicBezTo>
                          <a:close/>
                        </a:path>
                        <a:path w="116897" h="116897" fill="none">
                          <a:moveTo>
                            <a:pt x="0" y="58449"/>
                          </a:moveTo>
                          <a:cubicBezTo>
                            <a:pt x="0" y="26168"/>
                            <a:pt x="26168" y="0"/>
                            <a:pt x="58449" y="0"/>
                          </a:cubicBezTo>
                          <a:cubicBezTo>
                            <a:pt x="90729" y="0"/>
                            <a:pt x="116897" y="26168"/>
                            <a:pt x="116897" y="58449"/>
                          </a:cubicBezTo>
                          <a:cubicBezTo>
                            <a:pt x="116897" y="90729"/>
                            <a:pt x="90729" y="116897"/>
                            <a:pt x="58449" y="116897"/>
                          </a:cubicBezTo>
                          <a:cubicBezTo>
                            <a:pt x="26168" y="116897"/>
                            <a:pt x="0" y="90729"/>
                            <a:pt x="0" y="58449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69B4"/>
                        </a:gs>
                        <a:gs pos="100000">
                          <a:srgbClr val="4093CE"/>
                        </a:gs>
                      </a:gsLst>
                      <a:lin ang="2700000" scaled="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6" name="Freeform: Shape 155"/>
                    <p:cNvSpPr/>
                    <p:nvPr/>
                  </p:nvSpPr>
                  <p:spPr>
                    <a:xfrm>
                      <a:off x="7138041" y="7575551"/>
                      <a:ext cx="116897" cy="1168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6897" h="116897" stroke="0">
                          <a:moveTo>
                            <a:pt x="0" y="58449"/>
                          </a:moveTo>
                          <a:cubicBezTo>
                            <a:pt x="0" y="26168"/>
                            <a:pt x="26168" y="0"/>
                            <a:pt x="58449" y="0"/>
                          </a:cubicBezTo>
                          <a:cubicBezTo>
                            <a:pt x="90729" y="0"/>
                            <a:pt x="116897" y="26168"/>
                            <a:pt x="116897" y="58449"/>
                          </a:cubicBezTo>
                          <a:cubicBezTo>
                            <a:pt x="116897" y="90729"/>
                            <a:pt x="90729" y="116897"/>
                            <a:pt x="58449" y="116897"/>
                          </a:cubicBezTo>
                          <a:cubicBezTo>
                            <a:pt x="26168" y="116897"/>
                            <a:pt x="0" y="90729"/>
                            <a:pt x="0" y="58449"/>
                          </a:cubicBezTo>
                          <a:close/>
                        </a:path>
                        <a:path w="116897" h="116897" fill="none">
                          <a:moveTo>
                            <a:pt x="0" y="58449"/>
                          </a:moveTo>
                          <a:cubicBezTo>
                            <a:pt x="0" y="26168"/>
                            <a:pt x="26168" y="0"/>
                            <a:pt x="58449" y="0"/>
                          </a:cubicBezTo>
                          <a:cubicBezTo>
                            <a:pt x="90729" y="0"/>
                            <a:pt x="116897" y="26168"/>
                            <a:pt x="116897" y="58449"/>
                          </a:cubicBezTo>
                          <a:cubicBezTo>
                            <a:pt x="116897" y="90729"/>
                            <a:pt x="90729" y="116897"/>
                            <a:pt x="58449" y="116897"/>
                          </a:cubicBezTo>
                          <a:cubicBezTo>
                            <a:pt x="26168" y="116897"/>
                            <a:pt x="0" y="90729"/>
                            <a:pt x="0" y="58449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32000">
                          <a:srgbClr val="FFFFFF">
                            <a:alpha val="0"/>
                          </a:srgbClr>
                        </a:gs>
                        <a:gs pos="50000">
                          <a:srgbClr val="FFFFFF">
                            <a:alpha val="65000"/>
                          </a:srgbClr>
                        </a:gs>
                        <a:gs pos="6800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0"/>
                          </a:srgbClr>
                        </a:gs>
                      </a:gsLst>
                      <a:lin ang="2700000" scaled="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7" name="Freeform: Shape 156"/>
                    <p:cNvSpPr/>
                    <p:nvPr/>
                  </p:nvSpPr>
                  <p:spPr>
                    <a:xfrm>
                      <a:off x="7144598" y="7582108"/>
                      <a:ext cx="103784" cy="103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784" h="103784" stroke="0">
                          <a:moveTo>
                            <a:pt x="0" y="51892"/>
                          </a:moveTo>
                          <a:cubicBezTo>
                            <a:pt x="0" y="23233"/>
                            <a:pt x="23233" y="0"/>
                            <a:pt x="51892" y="0"/>
                          </a:cubicBezTo>
                          <a:cubicBezTo>
                            <a:pt x="80551" y="0"/>
                            <a:pt x="103784" y="23233"/>
                            <a:pt x="103784" y="51892"/>
                          </a:cubicBezTo>
                          <a:cubicBezTo>
                            <a:pt x="103784" y="80551"/>
                            <a:pt x="80551" y="103784"/>
                            <a:pt x="51892" y="103784"/>
                          </a:cubicBezTo>
                          <a:cubicBezTo>
                            <a:pt x="23233" y="103784"/>
                            <a:pt x="0" y="80551"/>
                            <a:pt x="0" y="51892"/>
                          </a:cubicBezTo>
                          <a:close/>
                        </a:path>
                        <a:path w="103784" h="103784" fill="none">
                          <a:moveTo>
                            <a:pt x="0" y="51892"/>
                          </a:moveTo>
                          <a:cubicBezTo>
                            <a:pt x="0" y="23233"/>
                            <a:pt x="23233" y="0"/>
                            <a:pt x="51892" y="0"/>
                          </a:cubicBezTo>
                          <a:cubicBezTo>
                            <a:pt x="80551" y="0"/>
                            <a:pt x="103784" y="23233"/>
                            <a:pt x="103784" y="51892"/>
                          </a:cubicBezTo>
                          <a:cubicBezTo>
                            <a:pt x="103784" y="80551"/>
                            <a:pt x="80551" y="103784"/>
                            <a:pt x="51892" y="103784"/>
                          </a:cubicBezTo>
                          <a:cubicBezTo>
                            <a:pt x="23233" y="103784"/>
                            <a:pt x="0" y="80551"/>
                            <a:pt x="0" y="51892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FF"/>
                        </a:gs>
                        <a:gs pos="45000">
                          <a:srgbClr val="DEECF6"/>
                        </a:gs>
                        <a:gs pos="71000">
                          <a:srgbClr val="8CBEE1"/>
                        </a:gs>
                        <a:gs pos="100000">
                          <a:srgbClr val="8CBEE1"/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8" name="Freeform: Shape 157"/>
                    <p:cNvSpPr/>
                    <p:nvPr/>
                  </p:nvSpPr>
                  <p:spPr>
                    <a:xfrm>
                      <a:off x="7149441" y="7584567"/>
                      <a:ext cx="94097" cy="834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4097" h="83431" stroke="0">
                          <a:moveTo>
                            <a:pt x="0" y="42796"/>
                          </a:moveTo>
                          <a:cubicBezTo>
                            <a:pt x="0" y="20354"/>
                            <a:pt x="21064" y="0"/>
                            <a:pt x="47048" y="0"/>
                          </a:cubicBezTo>
                          <a:cubicBezTo>
                            <a:pt x="73033" y="0"/>
                            <a:pt x="94097" y="20354"/>
                            <a:pt x="94097" y="42796"/>
                          </a:cubicBezTo>
                          <a:cubicBezTo>
                            <a:pt x="94097" y="65238"/>
                            <a:pt x="73033" y="83431"/>
                            <a:pt x="47048" y="83431"/>
                          </a:cubicBezTo>
                          <a:cubicBezTo>
                            <a:pt x="21064" y="83431"/>
                            <a:pt x="0" y="65238"/>
                            <a:pt x="0" y="42796"/>
                          </a:cubicBezTo>
                          <a:close/>
                        </a:path>
                        <a:path w="94097" h="83431" fill="none">
                          <a:moveTo>
                            <a:pt x="0" y="42796"/>
                          </a:moveTo>
                          <a:cubicBezTo>
                            <a:pt x="0" y="20354"/>
                            <a:pt x="21064" y="0"/>
                            <a:pt x="47048" y="0"/>
                          </a:cubicBezTo>
                          <a:cubicBezTo>
                            <a:pt x="73033" y="0"/>
                            <a:pt x="94097" y="20354"/>
                            <a:pt x="94097" y="42796"/>
                          </a:cubicBezTo>
                          <a:cubicBezTo>
                            <a:pt x="94097" y="65238"/>
                            <a:pt x="73033" y="83431"/>
                            <a:pt x="47048" y="83431"/>
                          </a:cubicBezTo>
                          <a:cubicBezTo>
                            <a:pt x="21064" y="83431"/>
                            <a:pt x="0" y="65238"/>
                            <a:pt x="0" y="42796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FF">
                            <a:alpha val="80000"/>
                          </a:srgbClr>
                        </a:gs>
                        <a:gs pos="100000">
                          <a:srgbClr val="E9FFFF">
                            <a:alpha val="0"/>
                          </a:srgbClr>
                        </a:gs>
                      </a:gsLst>
                      <a:lin ang="5400000" scaled="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9" name="Circle 3"/>
                  <p:cNvGrpSpPr/>
                  <p:nvPr/>
                </p:nvGrpSpPr>
                <p:grpSpPr>
                  <a:xfrm>
                    <a:off x="7619119" y="7301889"/>
                    <a:ext cx="134742" cy="134742"/>
                    <a:chOff x="7619119" y="7301889"/>
                    <a:chExt cx="134742" cy="134742"/>
                  </a:xfrm>
                </p:grpSpPr>
                <p:sp>
                  <p:nvSpPr>
                    <p:cNvPr id="160" name="Freeform: Shape 159"/>
                    <p:cNvSpPr/>
                    <p:nvPr/>
                  </p:nvSpPr>
                  <p:spPr>
                    <a:xfrm>
                      <a:off x="7619119" y="7301889"/>
                      <a:ext cx="134742" cy="1347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742" h="134742" stroke="0">
                          <a:moveTo>
                            <a:pt x="0" y="67371"/>
                          </a:moveTo>
                          <a:cubicBezTo>
                            <a:pt x="0" y="30163"/>
                            <a:pt x="30163" y="0"/>
                            <a:pt x="67371" y="0"/>
                          </a:cubicBezTo>
                          <a:cubicBezTo>
                            <a:pt x="104579" y="0"/>
                            <a:pt x="134742" y="30163"/>
                            <a:pt x="134742" y="67371"/>
                          </a:cubicBezTo>
                          <a:cubicBezTo>
                            <a:pt x="134742" y="104579"/>
                            <a:pt x="104579" y="134742"/>
                            <a:pt x="67371" y="134742"/>
                          </a:cubicBezTo>
                          <a:cubicBezTo>
                            <a:pt x="30163" y="134742"/>
                            <a:pt x="0" y="104579"/>
                            <a:pt x="0" y="67371"/>
                          </a:cubicBezTo>
                          <a:close/>
                        </a:path>
                        <a:path w="134742" h="134742" fill="none">
                          <a:moveTo>
                            <a:pt x="0" y="67371"/>
                          </a:moveTo>
                          <a:cubicBezTo>
                            <a:pt x="0" y="30163"/>
                            <a:pt x="30163" y="0"/>
                            <a:pt x="67371" y="0"/>
                          </a:cubicBezTo>
                          <a:cubicBezTo>
                            <a:pt x="104579" y="0"/>
                            <a:pt x="134742" y="30163"/>
                            <a:pt x="134742" y="67371"/>
                          </a:cubicBezTo>
                          <a:cubicBezTo>
                            <a:pt x="134742" y="104579"/>
                            <a:pt x="104579" y="134742"/>
                            <a:pt x="67371" y="134742"/>
                          </a:cubicBezTo>
                          <a:cubicBezTo>
                            <a:pt x="30163" y="134742"/>
                            <a:pt x="0" y="104579"/>
                            <a:pt x="0" y="6737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CB7AA"/>
                        </a:gs>
                        <a:gs pos="45000">
                          <a:srgbClr val="A6A192"/>
                        </a:gs>
                        <a:gs pos="100000">
                          <a:srgbClr val="A29C8E"/>
                        </a:gs>
                      </a:gsLst>
                      <a:lin ang="2700000" scaled="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1" name="Freeform: Shape 160"/>
                    <p:cNvSpPr/>
                    <p:nvPr/>
                  </p:nvSpPr>
                  <p:spPr>
                    <a:xfrm>
                      <a:off x="7619119" y="7301889"/>
                      <a:ext cx="134742" cy="1347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742" h="134742" stroke="0">
                          <a:moveTo>
                            <a:pt x="0" y="67371"/>
                          </a:moveTo>
                          <a:cubicBezTo>
                            <a:pt x="0" y="30163"/>
                            <a:pt x="30163" y="0"/>
                            <a:pt x="67371" y="0"/>
                          </a:cubicBezTo>
                          <a:cubicBezTo>
                            <a:pt x="104579" y="0"/>
                            <a:pt x="134742" y="30163"/>
                            <a:pt x="134742" y="67371"/>
                          </a:cubicBezTo>
                          <a:cubicBezTo>
                            <a:pt x="134742" y="104579"/>
                            <a:pt x="104579" y="134742"/>
                            <a:pt x="67371" y="134742"/>
                          </a:cubicBezTo>
                          <a:cubicBezTo>
                            <a:pt x="30163" y="134742"/>
                            <a:pt x="0" y="104579"/>
                            <a:pt x="0" y="67371"/>
                          </a:cubicBezTo>
                          <a:close/>
                        </a:path>
                        <a:path w="134742" h="134742" fill="none">
                          <a:moveTo>
                            <a:pt x="0" y="67371"/>
                          </a:moveTo>
                          <a:cubicBezTo>
                            <a:pt x="0" y="30163"/>
                            <a:pt x="30163" y="0"/>
                            <a:pt x="67371" y="0"/>
                          </a:cubicBezTo>
                          <a:cubicBezTo>
                            <a:pt x="104579" y="0"/>
                            <a:pt x="134742" y="30163"/>
                            <a:pt x="134742" y="67371"/>
                          </a:cubicBezTo>
                          <a:cubicBezTo>
                            <a:pt x="134742" y="104579"/>
                            <a:pt x="104579" y="134742"/>
                            <a:pt x="67371" y="134742"/>
                          </a:cubicBezTo>
                          <a:cubicBezTo>
                            <a:pt x="30163" y="134742"/>
                            <a:pt x="0" y="104579"/>
                            <a:pt x="0" y="6737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3AD9D">
                            <a:alpha val="50000"/>
                          </a:srgbClr>
                        </a:gs>
                        <a:gs pos="25000">
                          <a:srgbClr val="B3AD9D">
                            <a:alpha val="49000"/>
                          </a:srgbClr>
                        </a:gs>
                        <a:gs pos="65000">
                          <a:srgbClr val="B3AD9D">
                            <a:alpha val="0"/>
                          </a:srgbClr>
                        </a:gs>
                        <a:gs pos="100000">
                          <a:srgbClr val="B3AD9D">
                            <a:alpha val="0"/>
                          </a:srgbClr>
                        </a:gs>
                      </a:gsLst>
                      <a:lin ang="2700000" scaled="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2" name="Freeform: Shape 161"/>
                    <p:cNvSpPr/>
                    <p:nvPr/>
                  </p:nvSpPr>
                  <p:spPr>
                    <a:xfrm>
                      <a:off x="7628041" y="7310811"/>
                      <a:ext cx="116897" cy="1168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6897" h="116897" stroke="0">
                          <a:moveTo>
                            <a:pt x="0" y="58449"/>
                          </a:moveTo>
                          <a:cubicBezTo>
                            <a:pt x="0" y="26168"/>
                            <a:pt x="26168" y="0"/>
                            <a:pt x="58449" y="0"/>
                          </a:cubicBezTo>
                          <a:cubicBezTo>
                            <a:pt x="90729" y="0"/>
                            <a:pt x="116897" y="26168"/>
                            <a:pt x="116897" y="58449"/>
                          </a:cubicBezTo>
                          <a:cubicBezTo>
                            <a:pt x="116897" y="90729"/>
                            <a:pt x="90729" y="116897"/>
                            <a:pt x="58449" y="116897"/>
                          </a:cubicBezTo>
                          <a:cubicBezTo>
                            <a:pt x="26168" y="116897"/>
                            <a:pt x="0" y="90729"/>
                            <a:pt x="0" y="58449"/>
                          </a:cubicBezTo>
                          <a:close/>
                        </a:path>
                        <a:path w="116897" h="116897" fill="none">
                          <a:moveTo>
                            <a:pt x="0" y="58449"/>
                          </a:moveTo>
                          <a:cubicBezTo>
                            <a:pt x="0" y="26168"/>
                            <a:pt x="26168" y="0"/>
                            <a:pt x="58449" y="0"/>
                          </a:cubicBezTo>
                          <a:cubicBezTo>
                            <a:pt x="90729" y="0"/>
                            <a:pt x="116897" y="26168"/>
                            <a:pt x="116897" y="58449"/>
                          </a:cubicBezTo>
                          <a:cubicBezTo>
                            <a:pt x="116897" y="90729"/>
                            <a:pt x="90729" y="116897"/>
                            <a:pt x="58449" y="116897"/>
                          </a:cubicBezTo>
                          <a:cubicBezTo>
                            <a:pt x="26168" y="116897"/>
                            <a:pt x="0" y="90729"/>
                            <a:pt x="0" y="58449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AFA999"/>
                        </a:gs>
                        <a:gs pos="100000">
                          <a:srgbClr val="CAC6BC"/>
                        </a:gs>
                      </a:gsLst>
                      <a:lin ang="2700000" scaled="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3" name="Freeform: Shape 162"/>
                    <p:cNvSpPr/>
                    <p:nvPr/>
                  </p:nvSpPr>
                  <p:spPr>
                    <a:xfrm>
                      <a:off x="7628041" y="7310811"/>
                      <a:ext cx="116897" cy="1168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6897" h="116897" stroke="0">
                          <a:moveTo>
                            <a:pt x="0" y="58449"/>
                          </a:moveTo>
                          <a:cubicBezTo>
                            <a:pt x="0" y="26168"/>
                            <a:pt x="26168" y="0"/>
                            <a:pt x="58449" y="0"/>
                          </a:cubicBezTo>
                          <a:cubicBezTo>
                            <a:pt x="90729" y="0"/>
                            <a:pt x="116897" y="26168"/>
                            <a:pt x="116897" y="58449"/>
                          </a:cubicBezTo>
                          <a:cubicBezTo>
                            <a:pt x="116897" y="90729"/>
                            <a:pt x="90729" y="116897"/>
                            <a:pt x="58449" y="116897"/>
                          </a:cubicBezTo>
                          <a:cubicBezTo>
                            <a:pt x="26168" y="116897"/>
                            <a:pt x="0" y="90729"/>
                            <a:pt x="0" y="58449"/>
                          </a:cubicBezTo>
                          <a:close/>
                        </a:path>
                        <a:path w="116897" h="116897" fill="none">
                          <a:moveTo>
                            <a:pt x="0" y="58449"/>
                          </a:moveTo>
                          <a:cubicBezTo>
                            <a:pt x="0" y="26168"/>
                            <a:pt x="26168" y="0"/>
                            <a:pt x="58449" y="0"/>
                          </a:cubicBezTo>
                          <a:cubicBezTo>
                            <a:pt x="90729" y="0"/>
                            <a:pt x="116897" y="26168"/>
                            <a:pt x="116897" y="58449"/>
                          </a:cubicBezTo>
                          <a:cubicBezTo>
                            <a:pt x="116897" y="90729"/>
                            <a:pt x="90729" y="116897"/>
                            <a:pt x="58449" y="116897"/>
                          </a:cubicBezTo>
                          <a:cubicBezTo>
                            <a:pt x="26168" y="116897"/>
                            <a:pt x="0" y="90729"/>
                            <a:pt x="0" y="58449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3AD9D">
                            <a:alpha val="0"/>
                          </a:srgbClr>
                        </a:gs>
                        <a:gs pos="32000">
                          <a:srgbClr val="B3AD9D">
                            <a:alpha val="0"/>
                          </a:srgbClr>
                        </a:gs>
                        <a:gs pos="50000">
                          <a:srgbClr val="B3AD9D">
                            <a:alpha val="65000"/>
                          </a:srgbClr>
                        </a:gs>
                        <a:gs pos="68000">
                          <a:srgbClr val="B3AD9D">
                            <a:alpha val="0"/>
                          </a:srgbClr>
                        </a:gs>
                        <a:gs pos="100000">
                          <a:srgbClr val="B3AD9D">
                            <a:alpha val="0"/>
                          </a:srgbClr>
                        </a:gs>
                      </a:gsLst>
                      <a:lin ang="2700000" scaled="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4" name="Freeform: Shape 163"/>
                    <p:cNvSpPr/>
                    <p:nvPr/>
                  </p:nvSpPr>
                  <p:spPr>
                    <a:xfrm>
                      <a:off x="7634598" y="7317368"/>
                      <a:ext cx="103784" cy="103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784" h="103784" stroke="0">
                          <a:moveTo>
                            <a:pt x="0" y="51892"/>
                          </a:moveTo>
                          <a:cubicBezTo>
                            <a:pt x="0" y="23233"/>
                            <a:pt x="23233" y="0"/>
                            <a:pt x="51892" y="0"/>
                          </a:cubicBezTo>
                          <a:cubicBezTo>
                            <a:pt x="80551" y="0"/>
                            <a:pt x="103784" y="23233"/>
                            <a:pt x="103784" y="51892"/>
                          </a:cubicBezTo>
                          <a:cubicBezTo>
                            <a:pt x="103784" y="80551"/>
                            <a:pt x="80551" y="103784"/>
                            <a:pt x="51892" y="103784"/>
                          </a:cubicBezTo>
                          <a:cubicBezTo>
                            <a:pt x="23233" y="103784"/>
                            <a:pt x="0" y="80551"/>
                            <a:pt x="0" y="51892"/>
                          </a:cubicBezTo>
                          <a:close/>
                        </a:path>
                        <a:path w="103784" h="103784" fill="none">
                          <a:moveTo>
                            <a:pt x="0" y="51892"/>
                          </a:moveTo>
                          <a:cubicBezTo>
                            <a:pt x="0" y="23233"/>
                            <a:pt x="23233" y="0"/>
                            <a:pt x="51892" y="0"/>
                          </a:cubicBezTo>
                          <a:cubicBezTo>
                            <a:pt x="80551" y="0"/>
                            <a:pt x="103784" y="23233"/>
                            <a:pt x="103784" y="51892"/>
                          </a:cubicBezTo>
                          <a:cubicBezTo>
                            <a:pt x="103784" y="80551"/>
                            <a:pt x="80551" y="103784"/>
                            <a:pt x="51892" y="103784"/>
                          </a:cubicBezTo>
                          <a:cubicBezTo>
                            <a:pt x="23233" y="103784"/>
                            <a:pt x="0" y="80551"/>
                            <a:pt x="0" y="51892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FF"/>
                        </a:gs>
                        <a:gs pos="45000">
                          <a:srgbClr val="F7F6F5"/>
                        </a:gs>
                        <a:gs pos="71000">
                          <a:srgbClr val="E1DFDA"/>
                        </a:gs>
                        <a:gs pos="100000">
                          <a:srgbClr val="E1DFDA"/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5" name="Freeform: Shape 164"/>
                    <p:cNvSpPr/>
                    <p:nvPr/>
                  </p:nvSpPr>
                  <p:spPr>
                    <a:xfrm>
                      <a:off x="7639441" y="7319827"/>
                      <a:ext cx="94097" cy="834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4097" h="83431" stroke="0">
                          <a:moveTo>
                            <a:pt x="0" y="42796"/>
                          </a:moveTo>
                          <a:cubicBezTo>
                            <a:pt x="0" y="20354"/>
                            <a:pt x="21064" y="0"/>
                            <a:pt x="47048" y="0"/>
                          </a:cubicBezTo>
                          <a:cubicBezTo>
                            <a:pt x="73033" y="0"/>
                            <a:pt x="94097" y="20354"/>
                            <a:pt x="94097" y="42796"/>
                          </a:cubicBezTo>
                          <a:cubicBezTo>
                            <a:pt x="94097" y="65238"/>
                            <a:pt x="73033" y="83431"/>
                            <a:pt x="47048" y="83431"/>
                          </a:cubicBezTo>
                          <a:cubicBezTo>
                            <a:pt x="21064" y="83431"/>
                            <a:pt x="0" y="65238"/>
                            <a:pt x="0" y="42796"/>
                          </a:cubicBezTo>
                          <a:close/>
                        </a:path>
                        <a:path w="94097" h="83431" fill="none">
                          <a:moveTo>
                            <a:pt x="0" y="42796"/>
                          </a:moveTo>
                          <a:cubicBezTo>
                            <a:pt x="0" y="20354"/>
                            <a:pt x="21064" y="0"/>
                            <a:pt x="47048" y="0"/>
                          </a:cubicBezTo>
                          <a:cubicBezTo>
                            <a:pt x="73033" y="0"/>
                            <a:pt x="94097" y="20354"/>
                            <a:pt x="94097" y="42796"/>
                          </a:cubicBezTo>
                          <a:cubicBezTo>
                            <a:pt x="94097" y="65238"/>
                            <a:pt x="73033" y="83431"/>
                            <a:pt x="47048" y="83431"/>
                          </a:cubicBezTo>
                          <a:cubicBezTo>
                            <a:pt x="21064" y="83431"/>
                            <a:pt x="0" y="65238"/>
                            <a:pt x="0" y="42796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3AD9D">
                            <a:alpha val="80000"/>
                          </a:srgbClr>
                        </a:gs>
                        <a:gs pos="100000">
                          <a:srgbClr val="B3AD9D">
                            <a:alpha val="0"/>
                          </a:srgbClr>
                        </a:gs>
                      </a:gsLst>
                      <a:lin ang="5400000" scaled="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66" name="Circle 3"/>
                  <p:cNvGrpSpPr/>
                  <p:nvPr/>
                </p:nvGrpSpPr>
                <p:grpSpPr>
                  <a:xfrm>
                    <a:off x="8326529" y="6799259"/>
                    <a:ext cx="134742" cy="134742"/>
                    <a:chOff x="8326529" y="6799259"/>
                    <a:chExt cx="134742" cy="134742"/>
                  </a:xfrm>
                </p:grpSpPr>
                <p:sp>
                  <p:nvSpPr>
                    <p:cNvPr id="167" name="Freeform: Shape 166"/>
                    <p:cNvSpPr/>
                    <p:nvPr/>
                  </p:nvSpPr>
                  <p:spPr>
                    <a:xfrm>
                      <a:off x="8326529" y="6799259"/>
                      <a:ext cx="134742" cy="1347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742" h="134742" stroke="0">
                          <a:moveTo>
                            <a:pt x="0" y="67371"/>
                          </a:moveTo>
                          <a:cubicBezTo>
                            <a:pt x="0" y="30163"/>
                            <a:pt x="30163" y="0"/>
                            <a:pt x="67371" y="0"/>
                          </a:cubicBezTo>
                          <a:cubicBezTo>
                            <a:pt x="104579" y="0"/>
                            <a:pt x="134742" y="30163"/>
                            <a:pt x="134742" y="67371"/>
                          </a:cubicBezTo>
                          <a:cubicBezTo>
                            <a:pt x="134742" y="104579"/>
                            <a:pt x="104579" y="134742"/>
                            <a:pt x="67371" y="134742"/>
                          </a:cubicBezTo>
                          <a:cubicBezTo>
                            <a:pt x="30163" y="134742"/>
                            <a:pt x="0" y="104579"/>
                            <a:pt x="0" y="67371"/>
                          </a:cubicBezTo>
                          <a:close/>
                        </a:path>
                        <a:path w="134742" h="134742" fill="none">
                          <a:moveTo>
                            <a:pt x="0" y="67371"/>
                          </a:moveTo>
                          <a:cubicBezTo>
                            <a:pt x="0" y="30163"/>
                            <a:pt x="30163" y="0"/>
                            <a:pt x="67371" y="0"/>
                          </a:cubicBezTo>
                          <a:cubicBezTo>
                            <a:pt x="104579" y="0"/>
                            <a:pt x="134742" y="30163"/>
                            <a:pt x="134742" y="67371"/>
                          </a:cubicBezTo>
                          <a:cubicBezTo>
                            <a:pt x="134742" y="104579"/>
                            <a:pt x="104579" y="134742"/>
                            <a:pt x="67371" y="134742"/>
                          </a:cubicBezTo>
                          <a:cubicBezTo>
                            <a:pt x="30163" y="134742"/>
                            <a:pt x="0" y="104579"/>
                            <a:pt x="0" y="6737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0000"/>
                        </a:gs>
                        <a:gs pos="45000">
                          <a:srgbClr val="BE0A2C"/>
                        </a:gs>
                        <a:gs pos="100000">
                          <a:srgbClr val="B90A2A"/>
                        </a:gs>
                      </a:gsLst>
                      <a:lin ang="2700000" scaled="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Freeform: Shape 167"/>
                    <p:cNvSpPr/>
                    <p:nvPr/>
                  </p:nvSpPr>
                  <p:spPr>
                    <a:xfrm>
                      <a:off x="8326529" y="6799259"/>
                      <a:ext cx="134742" cy="1347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742" h="134742" stroke="0">
                          <a:moveTo>
                            <a:pt x="0" y="67371"/>
                          </a:moveTo>
                          <a:cubicBezTo>
                            <a:pt x="0" y="30163"/>
                            <a:pt x="30163" y="0"/>
                            <a:pt x="67371" y="0"/>
                          </a:cubicBezTo>
                          <a:cubicBezTo>
                            <a:pt x="104579" y="0"/>
                            <a:pt x="134742" y="30163"/>
                            <a:pt x="134742" y="67371"/>
                          </a:cubicBezTo>
                          <a:cubicBezTo>
                            <a:pt x="134742" y="104579"/>
                            <a:pt x="104579" y="134742"/>
                            <a:pt x="67371" y="134742"/>
                          </a:cubicBezTo>
                          <a:cubicBezTo>
                            <a:pt x="30163" y="134742"/>
                            <a:pt x="0" y="104579"/>
                            <a:pt x="0" y="67371"/>
                          </a:cubicBezTo>
                          <a:close/>
                        </a:path>
                        <a:path w="134742" h="134742" fill="none">
                          <a:moveTo>
                            <a:pt x="0" y="67371"/>
                          </a:moveTo>
                          <a:cubicBezTo>
                            <a:pt x="0" y="30163"/>
                            <a:pt x="30163" y="0"/>
                            <a:pt x="67371" y="0"/>
                          </a:cubicBezTo>
                          <a:cubicBezTo>
                            <a:pt x="104579" y="0"/>
                            <a:pt x="134742" y="30163"/>
                            <a:pt x="134742" y="67371"/>
                          </a:cubicBezTo>
                          <a:cubicBezTo>
                            <a:pt x="134742" y="104579"/>
                            <a:pt x="104579" y="134742"/>
                            <a:pt x="67371" y="134742"/>
                          </a:cubicBezTo>
                          <a:cubicBezTo>
                            <a:pt x="30163" y="134742"/>
                            <a:pt x="0" y="104579"/>
                            <a:pt x="0" y="6737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0000">
                            <a:alpha val="50000"/>
                          </a:srgbClr>
                        </a:gs>
                        <a:gs pos="25000">
                          <a:srgbClr val="CC0C30">
                            <a:alpha val="49000"/>
                          </a:srgbClr>
                        </a:gs>
                        <a:gs pos="65000">
                          <a:srgbClr val="CC0C30">
                            <a:alpha val="0"/>
                          </a:srgbClr>
                        </a:gs>
                        <a:gs pos="100000">
                          <a:srgbClr val="CC0C30">
                            <a:alpha val="0"/>
                          </a:srgbClr>
                        </a:gs>
                      </a:gsLst>
                      <a:lin ang="2700000" scaled="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9" name="Freeform: Shape 168"/>
                    <p:cNvSpPr/>
                    <p:nvPr/>
                  </p:nvSpPr>
                  <p:spPr>
                    <a:xfrm>
                      <a:off x="8335451" y="6808181"/>
                      <a:ext cx="116897" cy="1168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6897" h="116897" stroke="0">
                          <a:moveTo>
                            <a:pt x="0" y="58449"/>
                          </a:moveTo>
                          <a:cubicBezTo>
                            <a:pt x="0" y="26168"/>
                            <a:pt x="26168" y="0"/>
                            <a:pt x="58449" y="0"/>
                          </a:cubicBezTo>
                          <a:cubicBezTo>
                            <a:pt x="90729" y="0"/>
                            <a:pt x="116897" y="26168"/>
                            <a:pt x="116897" y="58449"/>
                          </a:cubicBezTo>
                          <a:cubicBezTo>
                            <a:pt x="116897" y="90729"/>
                            <a:pt x="90729" y="116897"/>
                            <a:pt x="58449" y="116897"/>
                          </a:cubicBezTo>
                          <a:cubicBezTo>
                            <a:pt x="26168" y="116897"/>
                            <a:pt x="0" y="90729"/>
                            <a:pt x="0" y="58449"/>
                          </a:cubicBezTo>
                          <a:close/>
                        </a:path>
                        <a:path w="116897" h="116897" fill="none">
                          <a:moveTo>
                            <a:pt x="0" y="58449"/>
                          </a:moveTo>
                          <a:cubicBezTo>
                            <a:pt x="0" y="26168"/>
                            <a:pt x="26168" y="0"/>
                            <a:pt x="58449" y="0"/>
                          </a:cubicBezTo>
                          <a:cubicBezTo>
                            <a:pt x="90729" y="0"/>
                            <a:pt x="116897" y="26168"/>
                            <a:pt x="116897" y="58449"/>
                          </a:cubicBezTo>
                          <a:cubicBezTo>
                            <a:pt x="116897" y="90729"/>
                            <a:pt x="90729" y="116897"/>
                            <a:pt x="58449" y="116897"/>
                          </a:cubicBezTo>
                          <a:cubicBezTo>
                            <a:pt x="26168" y="116897"/>
                            <a:pt x="0" y="90729"/>
                            <a:pt x="0" y="58449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0000"/>
                        </a:gs>
                        <a:gs pos="100000">
                          <a:srgbClr val="DA8A8E"/>
                        </a:gs>
                      </a:gsLst>
                      <a:lin ang="2700000" scaled="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0" name="Freeform: Shape 169"/>
                    <p:cNvSpPr/>
                    <p:nvPr/>
                  </p:nvSpPr>
                  <p:spPr>
                    <a:xfrm>
                      <a:off x="8335451" y="6808181"/>
                      <a:ext cx="116897" cy="1168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6897" h="116897" stroke="0">
                          <a:moveTo>
                            <a:pt x="0" y="58449"/>
                          </a:moveTo>
                          <a:cubicBezTo>
                            <a:pt x="0" y="26168"/>
                            <a:pt x="26168" y="0"/>
                            <a:pt x="58449" y="0"/>
                          </a:cubicBezTo>
                          <a:cubicBezTo>
                            <a:pt x="90729" y="0"/>
                            <a:pt x="116897" y="26168"/>
                            <a:pt x="116897" y="58449"/>
                          </a:cubicBezTo>
                          <a:cubicBezTo>
                            <a:pt x="116897" y="90729"/>
                            <a:pt x="90729" y="116897"/>
                            <a:pt x="58449" y="116897"/>
                          </a:cubicBezTo>
                          <a:cubicBezTo>
                            <a:pt x="26168" y="116897"/>
                            <a:pt x="0" y="90729"/>
                            <a:pt x="0" y="58449"/>
                          </a:cubicBezTo>
                          <a:close/>
                        </a:path>
                        <a:path w="116897" h="116897" fill="none">
                          <a:moveTo>
                            <a:pt x="0" y="58449"/>
                          </a:moveTo>
                          <a:cubicBezTo>
                            <a:pt x="0" y="26168"/>
                            <a:pt x="26168" y="0"/>
                            <a:pt x="58449" y="0"/>
                          </a:cubicBezTo>
                          <a:cubicBezTo>
                            <a:pt x="90729" y="0"/>
                            <a:pt x="116897" y="26168"/>
                            <a:pt x="116897" y="58449"/>
                          </a:cubicBezTo>
                          <a:cubicBezTo>
                            <a:pt x="116897" y="90729"/>
                            <a:pt x="90729" y="116897"/>
                            <a:pt x="58449" y="116897"/>
                          </a:cubicBezTo>
                          <a:cubicBezTo>
                            <a:pt x="26168" y="116897"/>
                            <a:pt x="0" y="90729"/>
                            <a:pt x="0" y="58449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0000">
                            <a:alpha val="0"/>
                          </a:srgbClr>
                        </a:gs>
                        <a:gs pos="32000">
                          <a:srgbClr val="CC0C30">
                            <a:alpha val="0"/>
                          </a:srgbClr>
                        </a:gs>
                        <a:gs pos="50000">
                          <a:srgbClr val="CC0C30">
                            <a:alpha val="65000"/>
                          </a:srgbClr>
                        </a:gs>
                        <a:gs pos="68000">
                          <a:srgbClr val="CC0C30">
                            <a:alpha val="0"/>
                          </a:srgbClr>
                        </a:gs>
                        <a:gs pos="100000">
                          <a:srgbClr val="CC0C30">
                            <a:alpha val="0"/>
                          </a:srgbClr>
                        </a:gs>
                      </a:gsLst>
                      <a:lin ang="2700000" scaled="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1" name="Freeform: Shape 170"/>
                    <p:cNvSpPr/>
                    <p:nvPr/>
                  </p:nvSpPr>
                  <p:spPr>
                    <a:xfrm>
                      <a:off x="8342008" y="6814738"/>
                      <a:ext cx="103784" cy="103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784" h="103784" stroke="0">
                          <a:moveTo>
                            <a:pt x="0" y="51892"/>
                          </a:moveTo>
                          <a:cubicBezTo>
                            <a:pt x="0" y="23233"/>
                            <a:pt x="23233" y="0"/>
                            <a:pt x="51892" y="0"/>
                          </a:cubicBezTo>
                          <a:cubicBezTo>
                            <a:pt x="80551" y="0"/>
                            <a:pt x="103784" y="23233"/>
                            <a:pt x="103784" y="51892"/>
                          </a:cubicBezTo>
                          <a:cubicBezTo>
                            <a:pt x="103784" y="80551"/>
                            <a:pt x="80551" y="103784"/>
                            <a:pt x="51892" y="103784"/>
                          </a:cubicBezTo>
                          <a:cubicBezTo>
                            <a:pt x="23233" y="103784"/>
                            <a:pt x="0" y="80551"/>
                            <a:pt x="0" y="51892"/>
                          </a:cubicBezTo>
                          <a:close/>
                        </a:path>
                        <a:path w="103784" h="103784" fill="none">
                          <a:moveTo>
                            <a:pt x="0" y="51892"/>
                          </a:moveTo>
                          <a:cubicBezTo>
                            <a:pt x="0" y="23233"/>
                            <a:pt x="23233" y="0"/>
                            <a:pt x="51892" y="0"/>
                          </a:cubicBezTo>
                          <a:cubicBezTo>
                            <a:pt x="80551" y="0"/>
                            <a:pt x="103784" y="23233"/>
                            <a:pt x="103784" y="51892"/>
                          </a:cubicBezTo>
                          <a:cubicBezTo>
                            <a:pt x="103784" y="80551"/>
                            <a:pt x="80551" y="103784"/>
                            <a:pt x="51892" y="103784"/>
                          </a:cubicBezTo>
                          <a:cubicBezTo>
                            <a:pt x="23233" y="103784"/>
                            <a:pt x="0" y="80551"/>
                            <a:pt x="0" y="51892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0000"/>
                        </a:gs>
                        <a:gs pos="45000">
                          <a:srgbClr val="F9F0F0"/>
                        </a:gs>
                        <a:gs pos="71000">
                          <a:srgbClr val="EAC4C6"/>
                        </a:gs>
                        <a:gs pos="100000">
                          <a:srgbClr val="EAC4C6"/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2" name="Freeform: Shape 171"/>
                    <p:cNvSpPr/>
                    <p:nvPr/>
                  </p:nvSpPr>
                  <p:spPr>
                    <a:xfrm>
                      <a:off x="8346851" y="6817197"/>
                      <a:ext cx="94097" cy="834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4097" h="83431" stroke="0">
                          <a:moveTo>
                            <a:pt x="0" y="42796"/>
                          </a:moveTo>
                          <a:cubicBezTo>
                            <a:pt x="0" y="20354"/>
                            <a:pt x="21064" y="0"/>
                            <a:pt x="47048" y="0"/>
                          </a:cubicBezTo>
                          <a:cubicBezTo>
                            <a:pt x="73033" y="0"/>
                            <a:pt x="94097" y="20354"/>
                            <a:pt x="94097" y="42796"/>
                          </a:cubicBezTo>
                          <a:cubicBezTo>
                            <a:pt x="94097" y="65238"/>
                            <a:pt x="73033" y="83431"/>
                            <a:pt x="47048" y="83431"/>
                          </a:cubicBezTo>
                          <a:cubicBezTo>
                            <a:pt x="21064" y="83431"/>
                            <a:pt x="0" y="65238"/>
                            <a:pt x="0" y="42796"/>
                          </a:cubicBezTo>
                          <a:close/>
                        </a:path>
                        <a:path w="94097" h="83431" fill="none">
                          <a:moveTo>
                            <a:pt x="0" y="42796"/>
                          </a:moveTo>
                          <a:cubicBezTo>
                            <a:pt x="0" y="20354"/>
                            <a:pt x="21064" y="0"/>
                            <a:pt x="47048" y="0"/>
                          </a:cubicBezTo>
                          <a:cubicBezTo>
                            <a:pt x="73033" y="0"/>
                            <a:pt x="94097" y="20354"/>
                            <a:pt x="94097" y="42796"/>
                          </a:cubicBezTo>
                          <a:cubicBezTo>
                            <a:pt x="94097" y="65238"/>
                            <a:pt x="73033" y="83431"/>
                            <a:pt x="47048" y="83431"/>
                          </a:cubicBezTo>
                          <a:cubicBezTo>
                            <a:pt x="21064" y="83431"/>
                            <a:pt x="0" y="65238"/>
                            <a:pt x="0" y="42796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0000">
                            <a:alpha val="80000"/>
                          </a:srgbClr>
                        </a:gs>
                        <a:gs pos="100000">
                          <a:srgbClr val="CC0C30">
                            <a:alpha val="0"/>
                          </a:srgbClr>
                        </a:gs>
                      </a:gsLst>
                      <a:lin ang="5400000" scaled="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73" name="Circle 3"/>
                  <p:cNvGrpSpPr/>
                  <p:nvPr/>
                </p:nvGrpSpPr>
                <p:grpSpPr>
                  <a:xfrm>
                    <a:off x="7494379" y="7376629"/>
                    <a:ext cx="134742" cy="134742"/>
                    <a:chOff x="7494379" y="7376629"/>
                    <a:chExt cx="134742" cy="134742"/>
                  </a:xfrm>
                </p:grpSpPr>
                <p:sp>
                  <p:nvSpPr>
                    <p:cNvPr id="174" name="Freeform: Shape 173"/>
                    <p:cNvSpPr/>
                    <p:nvPr/>
                  </p:nvSpPr>
                  <p:spPr>
                    <a:xfrm>
                      <a:off x="7494379" y="7376629"/>
                      <a:ext cx="134742" cy="1347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742" h="134742" stroke="0">
                          <a:moveTo>
                            <a:pt x="0" y="67371"/>
                          </a:moveTo>
                          <a:cubicBezTo>
                            <a:pt x="0" y="30163"/>
                            <a:pt x="30163" y="0"/>
                            <a:pt x="67371" y="0"/>
                          </a:cubicBezTo>
                          <a:cubicBezTo>
                            <a:pt x="104579" y="0"/>
                            <a:pt x="134742" y="30163"/>
                            <a:pt x="134742" y="67371"/>
                          </a:cubicBezTo>
                          <a:cubicBezTo>
                            <a:pt x="134742" y="104579"/>
                            <a:pt x="104579" y="134742"/>
                            <a:pt x="67371" y="134742"/>
                          </a:cubicBezTo>
                          <a:cubicBezTo>
                            <a:pt x="30163" y="134742"/>
                            <a:pt x="0" y="104579"/>
                            <a:pt x="0" y="67371"/>
                          </a:cubicBezTo>
                          <a:close/>
                        </a:path>
                        <a:path w="134742" h="134742" fill="none">
                          <a:moveTo>
                            <a:pt x="0" y="67371"/>
                          </a:moveTo>
                          <a:cubicBezTo>
                            <a:pt x="0" y="30163"/>
                            <a:pt x="30163" y="0"/>
                            <a:pt x="67371" y="0"/>
                          </a:cubicBezTo>
                          <a:cubicBezTo>
                            <a:pt x="104579" y="0"/>
                            <a:pt x="134742" y="30163"/>
                            <a:pt x="134742" y="67371"/>
                          </a:cubicBezTo>
                          <a:cubicBezTo>
                            <a:pt x="134742" y="104579"/>
                            <a:pt x="104579" y="134742"/>
                            <a:pt x="67371" y="134742"/>
                          </a:cubicBezTo>
                          <a:cubicBezTo>
                            <a:pt x="30163" y="134742"/>
                            <a:pt x="0" y="104579"/>
                            <a:pt x="0" y="6737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197DC4"/>
                        </a:gs>
                        <a:gs pos="45000">
                          <a:srgbClr val="005EA1"/>
                        </a:gs>
                        <a:gs pos="100000">
                          <a:srgbClr val="005997"/>
                        </a:gs>
                      </a:gsLst>
                      <a:lin ang="2700000" scaled="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Freeform: Shape 174"/>
                    <p:cNvSpPr/>
                    <p:nvPr/>
                  </p:nvSpPr>
                  <p:spPr>
                    <a:xfrm>
                      <a:off x="7494379" y="7376629"/>
                      <a:ext cx="134742" cy="1347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742" h="134742" stroke="0">
                          <a:moveTo>
                            <a:pt x="0" y="67371"/>
                          </a:moveTo>
                          <a:cubicBezTo>
                            <a:pt x="0" y="30163"/>
                            <a:pt x="30163" y="0"/>
                            <a:pt x="67371" y="0"/>
                          </a:cubicBezTo>
                          <a:cubicBezTo>
                            <a:pt x="104579" y="0"/>
                            <a:pt x="134742" y="30163"/>
                            <a:pt x="134742" y="67371"/>
                          </a:cubicBezTo>
                          <a:cubicBezTo>
                            <a:pt x="134742" y="104579"/>
                            <a:pt x="104579" y="134742"/>
                            <a:pt x="67371" y="134742"/>
                          </a:cubicBezTo>
                          <a:cubicBezTo>
                            <a:pt x="30163" y="134742"/>
                            <a:pt x="0" y="104579"/>
                            <a:pt x="0" y="67371"/>
                          </a:cubicBezTo>
                          <a:close/>
                        </a:path>
                        <a:path w="134742" h="134742" fill="none">
                          <a:moveTo>
                            <a:pt x="0" y="67371"/>
                          </a:moveTo>
                          <a:cubicBezTo>
                            <a:pt x="0" y="30163"/>
                            <a:pt x="30163" y="0"/>
                            <a:pt x="67371" y="0"/>
                          </a:cubicBezTo>
                          <a:cubicBezTo>
                            <a:pt x="104579" y="0"/>
                            <a:pt x="134742" y="30163"/>
                            <a:pt x="134742" y="67371"/>
                          </a:cubicBezTo>
                          <a:cubicBezTo>
                            <a:pt x="134742" y="104579"/>
                            <a:pt x="104579" y="134742"/>
                            <a:pt x="67371" y="134742"/>
                          </a:cubicBezTo>
                          <a:cubicBezTo>
                            <a:pt x="30163" y="134742"/>
                            <a:pt x="0" y="104579"/>
                            <a:pt x="0" y="6737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FF">
                            <a:alpha val="50000"/>
                          </a:srgbClr>
                        </a:gs>
                        <a:gs pos="25000">
                          <a:srgbClr val="FFFFFF">
                            <a:alpha val="49000"/>
                          </a:srgbClr>
                        </a:gs>
                        <a:gs pos="6500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0"/>
                          </a:srgbClr>
                        </a:gs>
                      </a:gsLst>
                      <a:lin ang="2700000" scaled="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6" name="Freeform: Shape 175"/>
                    <p:cNvSpPr/>
                    <p:nvPr/>
                  </p:nvSpPr>
                  <p:spPr>
                    <a:xfrm>
                      <a:off x="7503301" y="7385551"/>
                      <a:ext cx="116897" cy="1168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6897" h="116897" stroke="0">
                          <a:moveTo>
                            <a:pt x="0" y="58449"/>
                          </a:moveTo>
                          <a:cubicBezTo>
                            <a:pt x="0" y="26168"/>
                            <a:pt x="26168" y="0"/>
                            <a:pt x="58449" y="0"/>
                          </a:cubicBezTo>
                          <a:cubicBezTo>
                            <a:pt x="90729" y="0"/>
                            <a:pt x="116897" y="26168"/>
                            <a:pt x="116897" y="58449"/>
                          </a:cubicBezTo>
                          <a:cubicBezTo>
                            <a:pt x="116897" y="90729"/>
                            <a:pt x="90729" y="116897"/>
                            <a:pt x="58449" y="116897"/>
                          </a:cubicBezTo>
                          <a:cubicBezTo>
                            <a:pt x="26168" y="116897"/>
                            <a:pt x="0" y="90729"/>
                            <a:pt x="0" y="58449"/>
                          </a:cubicBezTo>
                          <a:close/>
                        </a:path>
                        <a:path w="116897" h="116897" fill="none">
                          <a:moveTo>
                            <a:pt x="0" y="58449"/>
                          </a:moveTo>
                          <a:cubicBezTo>
                            <a:pt x="0" y="26168"/>
                            <a:pt x="26168" y="0"/>
                            <a:pt x="58449" y="0"/>
                          </a:cubicBezTo>
                          <a:cubicBezTo>
                            <a:pt x="90729" y="0"/>
                            <a:pt x="116897" y="26168"/>
                            <a:pt x="116897" y="58449"/>
                          </a:cubicBezTo>
                          <a:cubicBezTo>
                            <a:pt x="116897" y="90729"/>
                            <a:pt x="90729" y="116897"/>
                            <a:pt x="58449" y="116897"/>
                          </a:cubicBezTo>
                          <a:cubicBezTo>
                            <a:pt x="26168" y="116897"/>
                            <a:pt x="0" y="90729"/>
                            <a:pt x="0" y="58449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69B4"/>
                        </a:gs>
                        <a:gs pos="100000">
                          <a:srgbClr val="4093CE"/>
                        </a:gs>
                      </a:gsLst>
                      <a:lin ang="2700000" scaled="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7" name="Freeform: Shape 176"/>
                    <p:cNvSpPr/>
                    <p:nvPr/>
                  </p:nvSpPr>
                  <p:spPr>
                    <a:xfrm>
                      <a:off x="7503301" y="7385551"/>
                      <a:ext cx="116897" cy="1168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6897" h="116897" stroke="0">
                          <a:moveTo>
                            <a:pt x="0" y="58449"/>
                          </a:moveTo>
                          <a:cubicBezTo>
                            <a:pt x="0" y="26168"/>
                            <a:pt x="26168" y="0"/>
                            <a:pt x="58449" y="0"/>
                          </a:cubicBezTo>
                          <a:cubicBezTo>
                            <a:pt x="90729" y="0"/>
                            <a:pt x="116897" y="26168"/>
                            <a:pt x="116897" y="58449"/>
                          </a:cubicBezTo>
                          <a:cubicBezTo>
                            <a:pt x="116897" y="90729"/>
                            <a:pt x="90729" y="116897"/>
                            <a:pt x="58449" y="116897"/>
                          </a:cubicBezTo>
                          <a:cubicBezTo>
                            <a:pt x="26168" y="116897"/>
                            <a:pt x="0" y="90729"/>
                            <a:pt x="0" y="58449"/>
                          </a:cubicBezTo>
                          <a:close/>
                        </a:path>
                        <a:path w="116897" h="116897" fill="none">
                          <a:moveTo>
                            <a:pt x="0" y="58449"/>
                          </a:moveTo>
                          <a:cubicBezTo>
                            <a:pt x="0" y="26168"/>
                            <a:pt x="26168" y="0"/>
                            <a:pt x="58449" y="0"/>
                          </a:cubicBezTo>
                          <a:cubicBezTo>
                            <a:pt x="90729" y="0"/>
                            <a:pt x="116897" y="26168"/>
                            <a:pt x="116897" y="58449"/>
                          </a:cubicBezTo>
                          <a:cubicBezTo>
                            <a:pt x="116897" y="90729"/>
                            <a:pt x="90729" y="116897"/>
                            <a:pt x="58449" y="116897"/>
                          </a:cubicBezTo>
                          <a:cubicBezTo>
                            <a:pt x="26168" y="116897"/>
                            <a:pt x="0" y="90729"/>
                            <a:pt x="0" y="58449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32000">
                          <a:srgbClr val="FFFFFF">
                            <a:alpha val="0"/>
                          </a:srgbClr>
                        </a:gs>
                        <a:gs pos="50000">
                          <a:srgbClr val="FFFFFF">
                            <a:alpha val="65000"/>
                          </a:srgbClr>
                        </a:gs>
                        <a:gs pos="6800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0"/>
                          </a:srgbClr>
                        </a:gs>
                      </a:gsLst>
                      <a:lin ang="2700000" scaled="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" name="Freeform: Shape 177"/>
                    <p:cNvSpPr/>
                    <p:nvPr/>
                  </p:nvSpPr>
                  <p:spPr>
                    <a:xfrm>
                      <a:off x="7509858" y="7392108"/>
                      <a:ext cx="103784" cy="103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784" h="103784" stroke="0">
                          <a:moveTo>
                            <a:pt x="0" y="51892"/>
                          </a:moveTo>
                          <a:cubicBezTo>
                            <a:pt x="0" y="23233"/>
                            <a:pt x="23233" y="0"/>
                            <a:pt x="51892" y="0"/>
                          </a:cubicBezTo>
                          <a:cubicBezTo>
                            <a:pt x="80551" y="0"/>
                            <a:pt x="103784" y="23233"/>
                            <a:pt x="103784" y="51892"/>
                          </a:cubicBezTo>
                          <a:cubicBezTo>
                            <a:pt x="103784" y="80551"/>
                            <a:pt x="80551" y="103784"/>
                            <a:pt x="51892" y="103784"/>
                          </a:cubicBezTo>
                          <a:cubicBezTo>
                            <a:pt x="23233" y="103784"/>
                            <a:pt x="0" y="80551"/>
                            <a:pt x="0" y="51892"/>
                          </a:cubicBezTo>
                          <a:close/>
                        </a:path>
                        <a:path w="103784" h="103784" fill="none">
                          <a:moveTo>
                            <a:pt x="0" y="51892"/>
                          </a:moveTo>
                          <a:cubicBezTo>
                            <a:pt x="0" y="23233"/>
                            <a:pt x="23233" y="0"/>
                            <a:pt x="51892" y="0"/>
                          </a:cubicBezTo>
                          <a:cubicBezTo>
                            <a:pt x="80551" y="0"/>
                            <a:pt x="103784" y="23233"/>
                            <a:pt x="103784" y="51892"/>
                          </a:cubicBezTo>
                          <a:cubicBezTo>
                            <a:pt x="103784" y="80551"/>
                            <a:pt x="80551" y="103784"/>
                            <a:pt x="51892" y="103784"/>
                          </a:cubicBezTo>
                          <a:cubicBezTo>
                            <a:pt x="23233" y="103784"/>
                            <a:pt x="0" y="80551"/>
                            <a:pt x="0" y="51892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FF"/>
                        </a:gs>
                        <a:gs pos="45000">
                          <a:srgbClr val="DEECF6"/>
                        </a:gs>
                        <a:gs pos="71000">
                          <a:srgbClr val="8CBEE1"/>
                        </a:gs>
                        <a:gs pos="100000">
                          <a:srgbClr val="8CBEE1"/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9" name="Freeform: Shape 178"/>
                    <p:cNvSpPr/>
                    <p:nvPr/>
                  </p:nvSpPr>
                  <p:spPr>
                    <a:xfrm>
                      <a:off x="7514701" y="7394567"/>
                      <a:ext cx="94097" cy="834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4097" h="83431" stroke="0">
                          <a:moveTo>
                            <a:pt x="0" y="42796"/>
                          </a:moveTo>
                          <a:cubicBezTo>
                            <a:pt x="0" y="20354"/>
                            <a:pt x="21064" y="0"/>
                            <a:pt x="47048" y="0"/>
                          </a:cubicBezTo>
                          <a:cubicBezTo>
                            <a:pt x="73033" y="0"/>
                            <a:pt x="94097" y="20354"/>
                            <a:pt x="94097" y="42796"/>
                          </a:cubicBezTo>
                          <a:cubicBezTo>
                            <a:pt x="94097" y="65238"/>
                            <a:pt x="73033" y="83431"/>
                            <a:pt x="47048" y="83431"/>
                          </a:cubicBezTo>
                          <a:cubicBezTo>
                            <a:pt x="21064" y="83431"/>
                            <a:pt x="0" y="65238"/>
                            <a:pt x="0" y="42796"/>
                          </a:cubicBezTo>
                          <a:close/>
                        </a:path>
                        <a:path w="94097" h="83431" fill="none">
                          <a:moveTo>
                            <a:pt x="0" y="42796"/>
                          </a:moveTo>
                          <a:cubicBezTo>
                            <a:pt x="0" y="20354"/>
                            <a:pt x="21064" y="0"/>
                            <a:pt x="47048" y="0"/>
                          </a:cubicBezTo>
                          <a:cubicBezTo>
                            <a:pt x="73033" y="0"/>
                            <a:pt x="94097" y="20354"/>
                            <a:pt x="94097" y="42796"/>
                          </a:cubicBezTo>
                          <a:cubicBezTo>
                            <a:pt x="94097" y="65238"/>
                            <a:pt x="73033" y="83431"/>
                            <a:pt x="47048" y="83431"/>
                          </a:cubicBezTo>
                          <a:cubicBezTo>
                            <a:pt x="21064" y="83431"/>
                            <a:pt x="0" y="65238"/>
                            <a:pt x="0" y="42796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FF">
                            <a:alpha val="80000"/>
                          </a:srgbClr>
                        </a:gs>
                        <a:gs pos="100000">
                          <a:srgbClr val="E9FFFF">
                            <a:alpha val="0"/>
                          </a:srgbClr>
                        </a:gs>
                      </a:gsLst>
                      <a:lin ang="5400000" scaled="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80" name="Circle 3"/>
                  <p:cNvGrpSpPr/>
                  <p:nvPr/>
                </p:nvGrpSpPr>
                <p:grpSpPr>
                  <a:xfrm>
                    <a:off x="7999129" y="7056629"/>
                    <a:ext cx="134742" cy="134742"/>
                    <a:chOff x="7999129" y="7056629"/>
                    <a:chExt cx="134742" cy="134742"/>
                  </a:xfrm>
                </p:grpSpPr>
                <p:sp>
                  <p:nvSpPr>
                    <p:cNvPr id="181" name="Freeform: Shape 180"/>
                    <p:cNvSpPr/>
                    <p:nvPr/>
                  </p:nvSpPr>
                  <p:spPr>
                    <a:xfrm>
                      <a:off x="7999129" y="7056629"/>
                      <a:ext cx="134742" cy="1347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742" h="134742" stroke="0">
                          <a:moveTo>
                            <a:pt x="0" y="67371"/>
                          </a:moveTo>
                          <a:cubicBezTo>
                            <a:pt x="0" y="30163"/>
                            <a:pt x="30163" y="0"/>
                            <a:pt x="67371" y="0"/>
                          </a:cubicBezTo>
                          <a:cubicBezTo>
                            <a:pt x="104579" y="0"/>
                            <a:pt x="134742" y="30163"/>
                            <a:pt x="134742" y="67371"/>
                          </a:cubicBezTo>
                          <a:cubicBezTo>
                            <a:pt x="134742" y="104579"/>
                            <a:pt x="104579" y="134742"/>
                            <a:pt x="67371" y="134742"/>
                          </a:cubicBezTo>
                          <a:cubicBezTo>
                            <a:pt x="30163" y="134742"/>
                            <a:pt x="0" y="104579"/>
                            <a:pt x="0" y="67371"/>
                          </a:cubicBezTo>
                          <a:close/>
                        </a:path>
                        <a:path w="134742" h="134742" fill="none">
                          <a:moveTo>
                            <a:pt x="0" y="67371"/>
                          </a:moveTo>
                          <a:cubicBezTo>
                            <a:pt x="0" y="30163"/>
                            <a:pt x="30163" y="0"/>
                            <a:pt x="67371" y="0"/>
                          </a:cubicBezTo>
                          <a:cubicBezTo>
                            <a:pt x="104579" y="0"/>
                            <a:pt x="134742" y="30163"/>
                            <a:pt x="134742" y="67371"/>
                          </a:cubicBezTo>
                          <a:cubicBezTo>
                            <a:pt x="134742" y="104579"/>
                            <a:pt x="104579" y="134742"/>
                            <a:pt x="67371" y="134742"/>
                          </a:cubicBezTo>
                          <a:cubicBezTo>
                            <a:pt x="30163" y="134742"/>
                            <a:pt x="0" y="104579"/>
                            <a:pt x="0" y="6737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E8973"/>
                        </a:gs>
                        <a:gs pos="45000">
                          <a:srgbClr val="A86A4A"/>
                        </a:gs>
                        <a:gs pos="100000">
                          <a:srgbClr val="A46748"/>
                        </a:gs>
                      </a:gsLst>
                      <a:lin ang="2700000" scaled="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" name="Freeform: Shape 181"/>
                    <p:cNvSpPr/>
                    <p:nvPr/>
                  </p:nvSpPr>
                  <p:spPr>
                    <a:xfrm>
                      <a:off x="7999129" y="7056629"/>
                      <a:ext cx="134742" cy="1347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742" h="134742" stroke="0">
                          <a:moveTo>
                            <a:pt x="0" y="67371"/>
                          </a:moveTo>
                          <a:cubicBezTo>
                            <a:pt x="0" y="30163"/>
                            <a:pt x="30163" y="0"/>
                            <a:pt x="67371" y="0"/>
                          </a:cubicBezTo>
                          <a:cubicBezTo>
                            <a:pt x="104579" y="0"/>
                            <a:pt x="134742" y="30163"/>
                            <a:pt x="134742" y="67371"/>
                          </a:cubicBezTo>
                          <a:cubicBezTo>
                            <a:pt x="134742" y="104579"/>
                            <a:pt x="104579" y="134742"/>
                            <a:pt x="67371" y="134742"/>
                          </a:cubicBezTo>
                          <a:cubicBezTo>
                            <a:pt x="30163" y="134742"/>
                            <a:pt x="0" y="104579"/>
                            <a:pt x="0" y="67371"/>
                          </a:cubicBezTo>
                          <a:close/>
                        </a:path>
                        <a:path w="134742" h="134742" fill="none">
                          <a:moveTo>
                            <a:pt x="0" y="67371"/>
                          </a:moveTo>
                          <a:cubicBezTo>
                            <a:pt x="0" y="30163"/>
                            <a:pt x="30163" y="0"/>
                            <a:pt x="67371" y="0"/>
                          </a:cubicBezTo>
                          <a:cubicBezTo>
                            <a:pt x="104579" y="0"/>
                            <a:pt x="134742" y="30163"/>
                            <a:pt x="134742" y="67371"/>
                          </a:cubicBezTo>
                          <a:cubicBezTo>
                            <a:pt x="134742" y="104579"/>
                            <a:pt x="104579" y="134742"/>
                            <a:pt x="67371" y="134742"/>
                          </a:cubicBezTo>
                          <a:cubicBezTo>
                            <a:pt x="30163" y="134742"/>
                            <a:pt x="0" y="104579"/>
                            <a:pt x="0" y="6737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57250">
                            <a:alpha val="50000"/>
                          </a:srgbClr>
                        </a:gs>
                        <a:gs pos="25000">
                          <a:srgbClr val="B57250">
                            <a:alpha val="49000"/>
                          </a:srgbClr>
                        </a:gs>
                        <a:gs pos="65000">
                          <a:srgbClr val="B57250">
                            <a:alpha val="0"/>
                          </a:srgbClr>
                        </a:gs>
                        <a:gs pos="100000">
                          <a:srgbClr val="B57250">
                            <a:alpha val="0"/>
                          </a:srgbClr>
                        </a:gs>
                      </a:gsLst>
                      <a:lin ang="2700000" scaled="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3" name="Freeform: Shape 182"/>
                    <p:cNvSpPr/>
                    <p:nvPr/>
                  </p:nvSpPr>
                  <p:spPr>
                    <a:xfrm>
                      <a:off x="8008051" y="7065551"/>
                      <a:ext cx="116897" cy="1168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6897" h="116897" stroke="0">
                          <a:moveTo>
                            <a:pt x="0" y="58449"/>
                          </a:moveTo>
                          <a:cubicBezTo>
                            <a:pt x="0" y="26168"/>
                            <a:pt x="26168" y="0"/>
                            <a:pt x="58449" y="0"/>
                          </a:cubicBezTo>
                          <a:cubicBezTo>
                            <a:pt x="90729" y="0"/>
                            <a:pt x="116897" y="26168"/>
                            <a:pt x="116897" y="58449"/>
                          </a:cubicBezTo>
                          <a:cubicBezTo>
                            <a:pt x="116897" y="90729"/>
                            <a:pt x="90729" y="116897"/>
                            <a:pt x="58449" y="116897"/>
                          </a:cubicBezTo>
                          <a:cubicBezTo>
                            <a:pt x="26168" y="116897"/>
                            <a:pt x="0" y="90729"/>
                            <a:pt x="0" y="58449"/>
                          </a:cubicBezTo>
                          <a:close/>
                        </a:path>
                        <a:path w="116897" h="116897" fill="none">
                          <a:moveTo>
                            <a:pt x="0" y="58449"/>
                          </a:moveTo>
                          <a:cubicBezTo>
                            <a:pt x="0" y="26168"/>
                            <a:pt x="26168" y="0"/>
                            <a:pt x="58449" y="0"/>
                          </a:cubicBezTo>
                          <a:cubicBezTo>
                            <a:pt x="90729" y="0"/>
                            <a:pt x="116897" y="26168"/>
                            <a:pt x="116897" y="58449"/>
                          </a:cubicBezTo>
                          <a:cubicBezTo>
                            <a:pt x="116897" y="90729"/>
                            <a:pt x="90729" y="116897"/>
                            <a:pt x="58449" y="116897"/>
                          </a:cubicBezTo>
                          <a:cubicBezTo>
                            <a:pt x="26168" y="116897"/>
                            <a:pt x="0" y="90729"/>
                            <a:pt x="0" y="58449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16F4E"/>
                        </a:gs>
                        <a:gs pos="100000">
                          <a:srgbClr val="CBA597"/>
                        </a:gs>
                      </a:gsLst>
                      <a:lin ang="2700000" scaled="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" name="Freeform: Shape 183"/>
                    <p:cNvSpPr/>
                    <p:nvPr/>
                  </p:nvSpPr>
                  <p:spPr>
                    <a:xfrm>
                      <a:off x="8008051" y="7065551"/>
                      <a:ext cx="116897" cy="1168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6897" h="116897" stroke="0">
                          <a:moveTo>
                            <a:pt x="0" y="58449"/>
                          </a:moveTo>
                          <a:cubicBezTo>
                            <a:pt x="0" y="26168"/>
                            <a:pt x="26168" y="0"/>
                            <a:pt x="58449" y="0"/>
                          </a:cubicBezTo>
                          <a:cubicBezTo>
                            <a:pt x="90729" y="0"/>
                            <a:pt x="116897" y="26168"/>
                            <a:pt x="116897" y="58449"/>
                          </a:cubicBezTo>
                          <a:cubicBezTo>
                            <a:pt x="116897" y="90729"/>
                            <a:pt x="90729" y="116897"/>
                            <a:pt x="58449" y="116897"/>
                          </a:cubicBezTo>
                          <a:cubicBezTo>
                            <a:pt x="26168" y="116897"/>
                            <a:pt x="0" y="90729"/>
                            <a:pt x="0" y="58449"/>
                          </a:cubicBezTo>
                          <a:close/>
                        </a:path>
                        <a:path w="116897" h="116897" fill="none">
                          <a:moveTo>
                            <a:pt x="0" y="58449"/>
                          </a:moveTo>
                          <a:cubicBezTo>
                            <a:pt x="0" y="26168"/>
                            <a:pt x="26168" y="0"/>
                            <a:pt x="58449" y="0"/>
                          </a:cubicBezTo>
                          <a:cubicBezTo>
                            <a:pt x="90729" y="0"/>
                            <a:pt x="116897" y="26168"/>
                            <a:pt x="116897" y="58449"/>
                          </a:cubicBezTo>
                          <a:cubicBezTo>
                            <a:pt x="116897" y="90729"/>
                            <a:pt x="90729" y="116897"/>
                            <a:pt x="58449" y="116897"/>
                          </a:cubicBezTo>
                          <a:cubicBezTo>
                            <a:pt x="26168" y="116897"/>
                            <a:pt x="0" y="90729"/>
                            <a:pt x="0" y="58449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57250">
                            <a:alpha val="0"/>
                          </a:srgbClr>
                        </a:gs>
                        <a:gs pos="32000">
                          <a:srgbClr val="B57250">
                            <a:alpha val="0"/>
                          </a:srgbClr>
                        </a:gs>
                        <a:gs pos="50000">
                          <a:srgbClr val="B57250">
                            <a:alpha val="65000"/>
                          </a:srgbClr>
                        </a:gs>
                        <a:gs pos="68000">
                          <a:srgbClr val="B57250">
                            <a:alpha val="0"/>
                          </a:srgbClr>
                        </a:gs>
                        <a:gs pos="100000">
                          <a:srgbClr val="B57250">
                            <a:alpha val="0"/>
                          </a:srgbClr>
                        </a:gs>
                      </a:gsLst>
                      <a:lin ang="2700000" scaled="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5" name="Freeform: Shape 184"/>
                    <p:cNvSpPr/>
                    <p:nvPr/>
                  </p:nvSpPr>
                  <p:spPr>
                    <a:xfrm>
                      <a:off x="8014608" y="7072108"/>
                      <a:ext cx="103784" cy="103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784" h="103784" stroke="0">
                          <a:moveTo>
                            <a:pt x="0" y="51892"/>
                          </a:moveTo>
                          <a:cubicBezTo>
                            <a:pt x="0" y="23233"/>
                            <a:pt x="23233" y="0"/>
                            <a:pt x="51892" y="0"/>
                          </a:cubicBezTo>
                          <a:cubicBezTo>
                            <a:pt x="80551" y="0"/>
                            <a:pt x="103784" y="23233"/>
                            <a:pt x="103784" y="51892"/>
                          </a:cubicBezTo>
                          <a:cubicBezTo>
                            <a:pt x="103784" y="80551"/>
                            <a:pt x="80551" y="103784"/>
                            <a:pt x="51892" y="103784"/>
                          </a:cubicBezTo>
                          <a:cubicBezTo>
                            <a:pt x="23233" y="103784"/>
                            <a:pt x="0" y="80551"/>
                            <a:pt x="0" y="51892"/>
                          </a:cubicBezTo>
                          <a:close/>
                        </a:path>
                        <a:path w="103784" h="103784" fill="none">
                          <a:moveTo>
                            <a:pt x="0" y="51892"/>
                          </a:moveTo>
                          <a:cubicBezTo>
                            <a:pt x="0" y="23233"/>
                            <a:pt x="23233" y="0"/>
                            <a:pt x="51892" y="0"/>
                          </a:cubicBezTo>
                          <a:cubicBezTo>
                            <a:pt x="80551" y="0"/>
                            <a:pt x="103784" y="23233"/>
                            <a:pt x="103784" y="51892"/>
                          </a:cubicBezTo>
                          <a:cubicBezTo>
                            <a:pt x="103784" y="80551"/>
                            <a:pt x="80551" y="103784"/>
                            <a:pt x="51892" y="103784"/>
                          </a:cubicBezTo>
                          <a:cubicBezTo>
                            <a:pt x="23233" y="103784"/>
                            <a:pt x="0" y="80551"/>
                            <a:pt x="0" y="51892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FF"/>
                        </a:gs>
                        <a:gs pos="45000">
                          <a:srgbClr val="F7F2F1"/>
                        </a:gs>
                        <a:gs pos="71000">
                          <a:srgbClr val="E2CFC9"/>
                        </a:gs>
                        <a:gs pos="100000">
                          <a:srgbClr val="E2CFC9"/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6" name="Freeform: Shape 185"/>
                    <p:cNvSpPr/>
                    <p:nvPr/>
                  </p:nvSpPr>
                  <p:spPr>
                    <a:xfrm>
                      <a:off x="8019451" y="7074567"/>
                      <a:ext cx="94097" cy="834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4097" h="83431" stroke="0">
                          <a:moveTo>
                            <a:pt x="0" y="42796"/>
                          </a:moveTo>
                          <a:cubicBezTo>
                            <a:pt x="0" y="20354"/>
                            <a:pt x="21064" y="0"/>
                            <a:pt x="47048" y="0"/>
                          </a:cubicBezTo>
                          <a:cubicBezTo>
                            <a:pt x="73033" y="0"/>
                            <a:pt x="94097" y="20354"/>
                            <a:pt x="94097" y="42796"/>
                          </a:cubicBezTo>
                          <a:cubicBezTo>
                            <a:pt x="94097" y="65238"/>
                            <a:pt x="73033" y="83431"/>
                            <a:pt x="47048" y="83431"/>
                          </a:cubicBezTo>
                          <a:cubicBezTo>
                            <a:pt x="21064" y="83431"/>
                            <a:pt x="0" y="65238"/>
                            <a:pt x="0" y="42796"/>
                          </a:cubicBezTo>
                          <a:close/>
                        </a:path>
                        <a:path w="94097" h="83431" fill="none">
                          <a:moveTo>
                            <a:pt x="0" y="42796"/>
                          </a:moveTo>
                          <a:cubicBezTo>
                            <a:pt x="0" y="20354"/>
                            <a:pt x="21064" y="0"/>
                            <a:pt x="47048" y="0"/>
                          </a:cubicBezTo>
                          <a:cubicBezTo>
                            <a:pt x="73033" y="0"/>
                            <a:pt x="94097" y="20354"/>
                            <a:pt x="94097" y="42796"/>
                          </a:cubicBezTo>
                          <a:cubicBezTo>
                            <a:pt x="94097" y="65238"/>
                            <a:pt x="73033" y="83431"/>
                            <a:pt x="47048" y="83431"/>
                          </a:cubicBezTo>
                          <a:cubicBezTo>
                            <a:pt x="21064" y="83431"/>
                            <a:pt x="0" y="65238"/>
                            <a:pt x="0" y="42796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57250">
                            <a:alpha val="80000"/>
                          </a:srgbClr>
                        </a:gs>
                        <a:gs pos="100000">
                          <a:srgbClr val="B57250">
                            <a:alpha val="0"/>
                          </a:srgbClr>
                        </a:gs>
                      </a:gsLst>
                      <a:lin ang="5400000" scaled="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87" name="Circle 3"/>
                  <p:cNvGrpSpPr/>
                  <p:nvPr/>
                </p:nvGrpSpPr>
                <p:grpSpPr>
                  <a:xfrm>
                    <a:off x="8706529" y="6546629"/>
                    <a:ext cx="134742" cy="134742"/>
                    <a:chOff x="8706529" y="6546629"/>
                    <a:chExt cx="134742" cy="134742"/>
                  </a:xfrm>
                </p:grpSpPr>
                <p:sp>
                  <p:nvSpPr>
                    <p:cNvPr id="188" name="Freeform: Shape 187"/>
                    <p:cNvSpPr/>
                    <p:nvPr/>
                  </p:nvSpPr>
                  <p:spPr>
                    <a:xfrm>
                      <a:off x="8706529" y="6546629"/>
                      <a:ext cx="134742" cy="1347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742" h="134742" stroke="0">
                          <a:moveTo>
                            <a:pt x="0" y="67371"/>
                          </a:moveTo>
                          <a:cubicBezTo>
                            <a:pt x="0" y="30163"/>
                            <a:pt x="30163" y="0"/>
                            <a:pt x="67371" y="0"/>
                          </a:cubicBezTo>
                          <a:cubicBezTo>
                            <a:pt x="104579" y="0"/>
                            <a:pt x="134742" y="30163"/>
                            <a:pt x="134742" y="67371"/>
                          </a:cubicBezTo>
                          <a:cubicBezTo>
                            <a:pt x="134742" y="104579"/>
                            <a:pt x="104579" y="134742"/>
                            <a:pt x="67371" y="134742"/>
                          </a:cubicBezTo>
                          <a:cubicBezTo>
                            <a:pt x="30163" y="134742"/>
                            <a:pt x="0" y="104579"/>
                            <a:pt x="0" y="67371"/>
                          </a:cubicBezTo>
                          <a:close/>
                        </a:path>
                        <a:path w="134742" h="134742" fill="none">
                          <a:moveTo>
                            <a:pt x="0" y="67371"/>
                          </a:moveTo>
                          <a:cubicBezTo>
                            <a:pt x="0" y="30163"/>
                            <a:pt x="30163" y="0"/>
                            <a:pt x="67371" y="0"/>
                          </a:cubicBezTo>
                          <a:cubicBezTo>
                            <a:pt x="104579" y="0"/>
                            <a:pt x="134742" y="30163"/>
                            <a:pt x="134742" y="67371"/>
                          </a:cubicBezTo>
                          <a:cubicBezTo>
                            <a:pt x="134742" y="104579"/>
                            <a:pt x="104579" y="134742"/>
                            <a:pt x="67371" y="134742"/>
                          </a:cubicBezTo>
                          <a:cubicBezTo>
                            <a:pt x="30163" y="134742"/>
                            <a:pt x="0" y="104579"/>
                            <a:pt x="0" y="6737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0000"/>
                        </a:gs>
                        <a:gs pos="45000">
                          <a:srgbClr val="BE0A2C"/>
                        </a:gs>
                        <a:gs pos="100000">
                          <a:srgbClr val="B90A2A"/>
                        </a:gs>
                      </a:gsLst>
                      <a:lin ang="2700000" scaled="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9" name="Freeform: Shape 188"/>
                    <p:cNvSpPr/>
                    <p:nvPr/>
                  </p:nvSpPr>
                  <p:spPr>
                    <a:xfrm>
                      <a:off x="8706529" y="6546629"/>
                      <a:ext cx="134742" cy="1347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742" h="134742" stroke="0">
                          <a:moveTo>
                            <a:pt x="0" y="67371"/>
                          </a:moveTo>
                          <a:cubicBezTo>
                            <a:pt x="0" y="30163"/>
                            <a:pt x="30163" y="0"/>
                            <a:pt x="67371" y="0"/>
                          </a:cubicBezTo>
                          <a:cubicBezTo>
                            <a:pt x="104579" y="0"/>
                            <a:pt x="134742" y="30163"/>
                            <a:pt x="134742" y="67371"/>
                          </a:cubicBezTo>
                          <a:cubicBezTo>
                            <a:pt x="134742" y="104579"/>
                            <a:pt x="104579" y="134742"/>
                            <a:pt x="67371" y="134742"/>
                          </a:cubicBezTo>
                          <a:cubicBezTo>
                            <a:pt x="30163" y="134742"/>
                            <a:pt x="0" y="104579"/>
                            <a:pt x="0" y="67371"/>
                          </a:cubicBezTo>
                          <a:close/>
                        </a:path>
                        <a:path w="134742" h="134742" fill="none">
                          <a:moveTo>
                            <a:pt x="0" y="67371"/>
                          </a:moveTo>
                          <a:cubicBezTo>
                            <a:pt x="0" y="30163"/>
                            <a:pt x="30163" y="0"/>
                            <a:pt x="67371" y="0"/>
                          </a:cubicBezTo>
                          <a:cubicBezTo>
                            <a:pt x="104579" y="0"/>
                            <a:pt x="134742" y="30163"/>
                            <a:pt x="134742" y="67371"/>
                          </a:cubicBezTo>
                          <a:cubicBezTo>
                            <a:pt x="134742" y="104579"/>
                            <a:pt x="104579" y="134742"/>
                            <a:pt x="67371" y="134742"/>
                          </a:cubicBezTo>
                          <a:cubicBezTo>
                            <a:pt x="30163" y="134742"/>
                            <a:pt x="0" y="104579"/>
                            <a:pt x="0" y="6737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0000">
                            <a:alpha val="50000"/>
                          </a:srgbClr>
                        </a:gs>
                        <a:gs pos="25000">
                          <a:srgbClr val="CC0C30">
                            <a:alpha val="49000"/>
                          </a:srgbClr>
                        </a:gs>
                        <a:gs pos="65000">
                          <a:srgbClr val="CC0C30">
                            <a:alpha val="0"/>
                          </a:srgbClr>
                        </a:gs>
                        <a:gs pos="100000">
                          <a:srgbClr val="CC0C30">
                            <a:alpha val="0"/>
                          </a:srgbClr>
                        </a:gs>
                      </a:gsLst>
                      <a:lin ang="2700000" scaled="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0" name="Freeform: Shape 189"/>
                    <p:cNvSpPr/>
                    <p:nvPr/>
                  </p:nvSpPr>
                  <p:spPr>
                    <a:xfrm>
                      <a:off x="8715451" y="6555551"/>
                      <a:ext cx="116897" cy="1168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6897" h="116897" stroke="0">
                          <a:moveTo>
                            <a:pt x="0" y="58449"/>
                          </a:moveTo>
                          <a:cubicBezTo>
                            <a:pt x="0" y="26168"/>
                            <a:pt x="26168" y="0"/>
                            <a:pt x="58449" y="0"/>
                          </a:cubicBezTo>
                          <a:cubicBezTo>
                            <a:pt x="90729" y="0"/>
                            <a:pt x="116897" y="26168"/>
                            <a:pt x="116897" y="58449"/>
                          </a:cubicBezTo>
                          <a:cubicBezTo>
                            <a:pt x="116897" y="90729"/>
                            <a:pt x="90729" y="116897"/>
                            <a:pt x="58449" y="116897"/>
                          </a:cubicBezTo>
                          <a:cubicBezTo>
                            <a:pt x="26168" y="116897"/>
                            <a:pt x="0" y="90729"/>
                            <a:pt x="0" y="58449"/>
                          </a:cubicBezTo>
                          <a:close/>
                        </a:path>
                        <a:path w="116897" h="116897" fill="none">
                          <a:moveTo>
                            <a:pt x="0" y="58449"/>
                          </a:moveTo>
                          <a:cubicBezTo>
                            <a:pt x="0" y="26168"/>
                            <a:pt x="26168" y="0"/>
                            <a:pt x="58449" y="0"/>
                          </a:cubicBezTo>
                          <a:cubicBezTo>
                            <a:pt x="90729" y="0"/>
                            <a:pt x="116897" y="26168"/>
                            <a:pt x="116897" y="58449"/>
                          </a:cubicBezTo>
                          <a:cubicBezTo>
                            <a:pt x="116897" y="90729"/>
                            <a:pt x="90729" y="116897"/>
                            <a:pt x="58449" y="116897"/>
                          </a:cubicBezTo>
                          <a:cubicBezTo>
                            <a:pt x="26168" y="116897"/>
                            <a:pt x="0" y="90729"/>
                            <a:pt x="0" y="58449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0000"/>
                        </a:gs>
                        <a:gs pos="100000">
                          <a:srgbClr val="DA8A8E"/>
                        </a:gs>
                      </a:gsLst>
                      <a:lin ang="2700000" scaled="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1" name="Freeform: Shape 190"/>
                    <p:cNvSpPr/>
                    <p:nvPr/>
                  </p:nvSpPr>
                  <p:spPr>
                    <a:xfrm>
                      <a:off x="8715451" y="6555551"/>
                      <a:ext cx="116897" cy="1168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6897" h="116897" stroke="0">
                          <a:moveTo>
                            <a:pt x="0" y="58449"/>
                          </a:moveTo>
                          <a:cubicBezTo>
                            <a:pt x="0" y="26168"/>
                            <a:pt x="26168" y="0"/>
                            <a:pt x="58449" y="0"/>
                          </a:cubicBezTo>
                          <a:cubicBezTo>
                            <a:pt x="90729" y="0"/>
                            <a:pt x="116897" y="26168"/>
                            <a:pt x="116897" y="58449"/>
                          </a:cubicBezTo>
                          <a:cubicBezTo>
                            <a:pt x="116897" y="90729"/>
                            <a:pt x="90729" y="116897"/>
                            <a:pt x="58449" y="116897"/>
                          </a:cubicBezTo>
                          <a:cubicBezTo>
                            <a:pt x="26168" y="116897"/>
                            <a:pt x="0" y="90729"/>
                            <a:pt x="0" y="58449"/>
                          </a:cubicBezTo>
                          <a:close/>
                        </a:path>
                        <a:path w="116897" h="116897" fill="none">
                          <a:moveTo>
                            <a:pt x="0" y="58449"/>
                          </a:moveTo>
                          <a:cubicBezTo>
                            <a:pt x="0" y="26168"/>
                            <a:pt x="26168" y="0"/>
                            <a:pt x="58449" y="0"/>
                          </a:cubicBezTo>
                          <a:cubicBezTo>
                            <a:pt x="90729" y="0"/>
                            <a:pt x="116897" y="26168"/>
                            <a:pt x="116897" y="58449"/>
                          </a:cubicBezTo>
                          <a:cubicBezTo>
                            <a:pt x="116897" y="90729"/>
                            <a:pt x="90729" y="116897"/>
                            <a:pt x="58449" y="116897"/>
                          </a:cubicBezTo>
                          <a:cubicBezTo>
                            <a:pt x="26168" y="116897"/>
                            <a:pt x="0" y="90729"/>
                            <a:pt x="0" y="58449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0000">
                            <a:alpha val="0"/>
                          </a:srgbClr>
                        </a:gs>
                        <a:gs pos="32000">
                          <a:srgbClr val="CC0C30">
                            <a:alpha val="0"/>
                          </a:srgbClr>
                        </a:gs>
                        <a:gs pos="50000">
                          <a:srgbClr val="CC0C30">
                            <a:alpha val="65000"/>
                          </a:srgbClr>
                        </a:gs>
                        <a:gs pos="68000">
                          <a:srgbClr val="CC0C30">
                            <a:alpha val="0"/>
                          </a:srgbClr>
                        </a:gs>
                        <a:gs pos="100000">
                          <a:srgbClr val="CC0C30">
                            <a:alpha val="0"/>
                          </a:srgbClr>
                        </a:gs>
                      </a:gsLst>
                      <a:lin ang="2700000" scaled="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2" name="Freeform: Shape 191"/>
                    <p:cNvSpPr/>
                    <p:nvPr/>
                  </p:nvSpPr>
                  <p:spPr>
                    <a:xfrm>
                      <a:off x="8722008" y="6562108"/>
                      <a:ext cx="103784" cy="103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784" h="103784" stroke="0">
                          <a:moveTo>
                            <a:pt x="0" y="51892"/>
                          </a:moveTo>
                          <a:cubicBezTo>
                            <a:pt x="0" y="23233"/>
                            <a:pt x="23233" y="0"/>
                            <a:pt x="51892" y="0"/>
                          </a:cubicBezTo>
                          <a:cubicBezTo>
                            <a:pt x="80551" y="0"/>
                            <a:pt x="103784" y="23233"/>
                            <a:pt x="103784" y="51892"/>
                          </a:cubicBezTo>
                          <a:cubicBezTo>
                            <a:pt x="103784" y="80551"/>
                            <a:pt x="80551" y="103784"/>
                            <a:pt x="51892" y="103784"/>
                          </a:cubicBezTo>
                          <a:cubicBezTo>
                            <a:pt x="23233" y="103784"/>
                            <a:pt x="0" y="80551"/>
                            <a:pt x="0" y="51892"/>
                          </a:cubicBezTo>
                          <a:close/>
                        </a:path>
                        <a:path w="103784" h="103784" fill="none">
                          <a:moveTo>
                            <a:pt x="0" y="51892"/>
                          </a:moveTo>
                          <a:cubicBezTo>
                            <a:pt x="0" y="23233"/>
                            <a:pt x="23233" y="0"/>
                            <a:pt x="51892" y="0"/>
                          </a:cubicBezTo>
                          <a:cubicBezTo>
                            <a:pt x="80551" y="0"/>
                            <a:pt x="103784" y="23233"/>
                            <a:pt x="103784" y="51892"/>
                          </a:cubicBezTo>
                          <a:cubicBezTo>
                            <a:pt x="103784" y="80551"/>
                            <a:pt x="80551" y="103784"/>
                            <a:pt x="51892" y="103784"/>
                          </a:cubicBezTo>
                          <a:cubicBezTo>
                            <a:pt x="23233" y="103784"/>
                            <a:pt x="0" y="80551"/>
                            <a:pt x="0" y="51892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0000"/>
                        </a:gs>
                        <a:gs pos="45000">
                          <a:srgbClr val="F9F0F0"/>
                        </a:gs>
                        <a:gs pos="71000">
                          <a:srgbClr val="EAC4C6"/>
                        </a:gs>
                        <a:gs pos="100000">
                          <a:srgbClr val="EAC4C6"/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3" name="Freeform: Shape 192"/>
                    <p:cNvSpPr/>
                    <p:nvPr/>
                  </p:nvSpPr>
                  <p:spPr>
                    <a:xfrm>
                      <a:off x="8726851" y="6564567"/>
                      <a:ext cx="94097" cy="834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4097" h="83431" stroke="0">
                          <a:moveTo>
                            <a:pt x="0" y="42796"/>
                          </a:moveTo>
                          <a:cubicBezTo>
                            <a:pt x="0" y="20354"/>
                            <a:pt x="21064" y="0"/>
                            <a:pt x="47048" y="0"/>
                          </a:cubicBezTo>
                          <a:cubicBezTo>
                            <a:pt x="73033" y="0"/>
                            <a:pt x="94097" y="20354"/>
                            <a:pt x="94097" y="42796"/>
                          </a:cubicBezTo>
                          <a:cubicBezTo>
                            <a:pt x="94097" y="65238"/>
                            <a:pt x="73033" y="83431"/>
                            <a:pt x="47048" y="83431"/>
                          </a:cubicBezTo>
                          <a:cubicBezTo>
                            <a:pt x="21064" y="83431"/>
                            <a:pt x="0" y="65238"/>
                            <a:pt x="0" y="42796"/>
                          </a:cubicBezTo>
                          <a:close/>
                        </a:path>
                        <a:path w="94097" h="83431" fill="none">
                          <a:moveTo>
                            <a:pt x="0" y="42796"/>
                          </a:moveTo>
                          <a:cubicBezTo>
                            <a:pt x="0" y="20354"/>
                            <a:pt x="21064" y="0"/>
                            <a:pt x="47048" y="0"/>
                          </a:cubicBezTo>
                          <a:cubicBezTo>
                            <a:pt x="73033" y="0"/>
                            <a:pt x="94097" y="20354"/>
                            <a:pt x="94097" y="42796"/>
                          </a:cubicBezTo>
                          <a:cubicBezTo>
                            <a:pt x="94097" y="65238"/>
                            <a:pt x="73033" y="83431"/>
                            <a:pt x="47048" y="83431"/>
                          </a:cubicBezTo>
                          <a:cubicBezTo>
                            <a:pt x="21064" y="83431"/>
                            <a:pt x="0" y="65238"/>
                            <a:pt x="0" y="42796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0000">
                            <a:alpha val="80000"/>
                          </a:srgbClr>
                        </a:gs>
                        <a:gs pos="100000">
                          <a:srgbClr val="CC0C30">
                            <a:alpha val="0"/>
                          </a:srgbClr>
                        </a:gs>
                      </a:gsLst>
                      <a:lin ang="5400000" scaled="0"/>
                    </a:gradFill>
                    <a:ln w="10000" cap="flat">
                      <a:solidFill>
                        <a:srgbClr val="C2C2C2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4077B409-3818-712B-F811-F018EA9ABD22}"/>
                    </a:ext>
                  </a:extLst>
                </p:cNvPr>
                <p:cNvGrpSpPr/>
                <p:nvPr/>
              </p:nvGrpSpPr>
              <p:grpSpPr>
                <a:xfrm>
                  <a:off x="6801565" y="5695185"/>
                  <a:ext cx="2294809" cy="358080"/>
                  <a:chOff x="6079112" y="5947787"/>
                  <a:chExt cx="4007784" cy="291026"/>
                </a:xfrm>
              </p:grpSpPr>
              <p:grpSp>
                <p:nvGrpSpPr>
                  <p:cNvPr id="264" name="Progress"/>
                  <p:cNvGrpSpPr/>
                  <p:nvPr/>
                </p:nvGrpSpPr>
                <p:grpSpPr>
                  <a:xfrm>
                    <a:off x="6079112" y="6002597"/>
                    <a:ext cx="2855538" cy="236216"/>
                    <a:chOff x="6079112" y="6002597"/>
                    <a:chExt cx="2855538" cy="236216"/>
                  </a:xfrm>
                </p:grpSpPr>
                <p:sp>
                  <p:nvSpPr>
                    <p:cNvPr id="265" name="Freeform: Shape 264"/>
                    <p:cNvSpPr/>
                    <p:nvPr/>
                  </p:nvSpPr>
                  <p:spPr>
                    <a:xfrm>
                      <a:off x="6865670" y="6118388"/>
                      <a:ext cx="2068980" cy="12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68980" h="120425" stroke="0">
                          <a:moveTo>
                            <a:pt x="30000" y="0"/>
                          </a:moveTo>
                          <a:lnTo>
                            <a:pt x="2038980" y="0"/>
                          </a:lnTo>
                          <a:cubicBezTo>
                            <a:pt x="2055540" y="0"/>
                            <a:pt x="2068980" y="13440"/>
                            <a:pt x="2068980" y="30000"/>
                          </a:cubicBezTo>
                          <a:lnTo>
                            <a:pt x="2068980" y="90425"/>
                          </a:lnTo>
                          <a:cubicBezTo>
                            <a:pt x="2068980" y="106985"/>
                            <a:pt x="2055540" y="120425"/>
                            <a:pt x="2038980" y="120425"/>
                          </a:cubicBezTo>
                          <a:lnTo>
                            <a:pt x="30000" y="120425"/>
                          </a:lnTo>
                          <a:cubicBezTo>
                            <a:pt x="13440" y="120425"/>
                            <a:pt x="0" y="106985"/>
                            <a:pt x="0" y="90425"/>
                          </a:cubicBezTo>
                          <a:lnTo>
                            <a:pt x="0" y="30000"/>
                          </a:lnTo>
                          <a:cubicBezTo>
                            <a:pt x="0" y="13440"/>
                            <a:pt x="13440" y="0"/>
                            <a:pt x="30000" y="0"/>
                          </a:cubicBezTo>
                          <a:close/>
                        </a:path>
                        <a:path w="2068980" h="120425" fill="none">
                          <a:moveTo>
                            <a:pt x="30000" y="0"/>
                          </a:moveTo>
                          <a:lnTo>
                            <a:pt x="2038980" y="0"/>
                          </a:lnTo>
                          <a:cubicBezTo>
                            <a:pt x="2055540" y="0"/>
                            <a:pt x="2068980" y="13440"/>
                            <a:pt x="2068980" y="30000"/>
                          </a:cubicBezTo>
                          <a:lnTo>
                            <a:pt x="2068980" y="90425"/>
                          </a:lnTo>
                          <a:cubicBezTo>
                            <a:pt x="2068980" y="106985"/>
                            <a:pt x="2055540" y="120425"/>
                            <a:pt x="2038980" y="120425"/>
                          </a:cubicBezTo>
                          <a:lnTo>
                            <a:pt x="30000" y="120425"/>
                          </a:lnTo>
                          <a:cubicBezTo>
                            <a:pt x="13440" y="120425"/>
                            <a:pt x="0" y="106985"/>
                            <a:pt x="0" y="90425"/>
                          </a:cubicBezTo>
                          <a:lnTo>
                            <a:pt x="0" y="30000"/>
                          </a:lnTo>
                          <a:cubicBezTo>
                            <a:pt x="0" y="13440"/>
                            <a:pt x="13440" y="0"/>
                            <a:pt x="30000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FF"/>
                        </a:gs>
                        <a:gs pos="100000">
                          <a:srgbClr val="B2C2E9"/>
                        </a:gs>
                      </a:gsLst>
                      <a:lin ang="10800000" scaled="0"/>
                    </a:gradFill>
                    <a:ln w="13333" cap="flat">
                      <a:solidFill>
                        <a:srgbClr val="868686"/>
                      </a:solidFill>
                      <a:rou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6" name="Freeform: Shape 265"/>
                    <p:cNvSpPr/>
                    <p:nvPr/>
                  </p:nvSpPr>
                  <p:spPr>
                    <a:xfrm>
                      <a:off x="6895670" y="6148388"/>
                      <a:ext cx="10000" cy="6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00" h="60425" stroke="0">
                          <a:moveTo>
                            <a:pt x="0" y="0"/>
                          </a:moveTo>
                          <a:lnTo>
                            <a:pt x="0" y="60425"/>
                          </a:lnTo>
                          <a:lnTo>
                            <a:pt x="0" y="0"/>
                          </a:lnTo>
                          <a:close/>
                        </a:path>
                        <a:path w="10000" h="60425" fill="none">
                          <a:moveTo>
                            <a:pt x="0" y="0"/>
                          </a:moveTo>
                          <a:lnTo>
                            <a:pt x="0" y="6042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FF"/>
                        </a:gs>
                        <a:gs pos="100000">
                          <a:srgbClr val="B2C2E9"/>
                        </a:gs>
                      </a:gsLst>
                      <a:lin ang="10800000" scaled="0"/>
                    </a:gradFill>
                    <a:ln w="10000" cap="flat">
                      <a:solidFill>
                        <a:srgbClr val="868686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6" name="Text 286"/>
                    <p:cNvSpPr txBox="1"/>
                    <p:nvPr/>
                  </p:nvSpPr>
                  <p:spPr>
                    <a:xfrm>
                      <a:off x="6079112" y="6002597"/>
                      <a:ext cx="773238" cy="1155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8100" tIns="38100" rIns="38100" bIns="38100" rtlCol="0" anchor="ctr"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0 %</a:t>
                      </a:r>
                    </a:p>
                  </p:txBody>
                </p:sp>
              </p:grpSp>
              <p:grpSp>
                <p:nvGrpSpPr>
                  <p:cNvPr id="267" name="Progress"/>
                  <p:cNvGrpSpPr/>
                  <p:nvPr/>
                </p:nvGrpSpPr>
                <p:grpSpPr>
                  <a:xfrm>
                    <a:off x="6865670" y="5947787"/>
                    <a:ext cx="3221226" cy="209638"/>
                    <a:chOff x="6865670" y="5947787"/>
                    <a:chExt cx="3221226" cy="209638"/>
                  </a:xfrm>
                </p:grpSpPr>
                <p:sp>
                  <p:nvSpPr>
                    <p:cNvPr id="268" name="Freeform: Shape 267"/>
                    <p:cNvSpPr/>
                    <p:nvPr/>
                  </p:nvSpPr>
                  <p:spPr>
                    <a:xfrm>
                      <a:off x="6865670" y="5947787"/>
                      <a:ext cx="2068980" cy="12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68980" h="120425" stroke="0">
                          <a:moveTo>
                            <a:pt x="30000" y="0"/>
                          </a:moveTo>
                          <a:lnTo>
                            <a:pt x="2038980" y="0"/>
                          </a:lnTo>
                          <a:cubicBezTo>
                            <a:pt x="2055540" y="0"/>
                            <a:pt x="2068980" y="13440"/>
                            <a:pt x="2068980" y="30000"/>
                          </a:cubicBezTo>
                          <a:lnTo>
                            <a:pt x="2068980" y="90425"/>
                          </a:lnTo>
                          <a:cubicBezTo>
                            <a:pt x="2068980" y="106985"/>
                            <a:pt x="2055540" y="120425"/>
                            <a:pt x="2038980" y="120425"/>
                          </a:cubicBezTo>
                          <a:lnTo>
                            <a:pt x="30000" y="120425"/>
                          </a:lnTo>
                          <a:cubicBezTo>
                            <a:pt x="13440" y="120425"/>
                            <a:pt x="0" y="106985"/>
                            <a:pt x="0" y="90425"/>
                          </a:cubicBezTo>
                          <a:lnTo>
                            <a:pt x="0" y="30000"/>
                          </a:lnTo>
                          <a:cubicBezTo>
                            <a:pt x="0" y="13440"/>
                            <a:pt x="13440" y="0"/>
                            <a:pt x="30000" y="0"/>
                          </a:cubicBezTo>
                          <a:close/>
                        </a:path>
                        <a:path w="2068980" h="120425" fill="none">
                          <a:moveTo>
                            <a:pt x="30000" y="0"/>
                          </a:moveTo>
                          <a:lnTo>
                            <a:pt x="2038980" y="0"/>
                          </a:lnTo>
                          <a:cubicBezTo>
                            <a:pt x="2055540" y="0"/>
                            <a:pt x="2068980" y="13440"/>
                            <a:pt x="2068980" y="30000"/>
                          </a:cubicBezTo>
                          <a:lnTo>
                            <a:pt x="2068980" y="90425"/>
                          </a:lnTo>
                          <a:cubicBezTo>
                            <a:pt x="2068980" y="106985"/>
                            <a:pt x="2055540" y="120425"/>
                            <a:pt x="2038980" y="120425"/>
                          </a:cubicBezTo>
                          <a:lnTo>
                            <a:pt x="30000" y="120425"/>
                          </a:lnTo>
                          <a:cubicBezTo>
                            <a:pt x="13440" y="120425"/>
                            <a:pt x="0" y="106985"/>
                            <a:pt x="0" y="90425"/>
                          </a:cubicBezTo>
                          <a:lnTo>
                            <a:pt x="0" y="30000"/>
                          </a:lnTo>
                          <a:cubicBezTo>
                            <a:pt x="0" y="13440"/>
                            <a:pt x="13440" y="0"/>
                            <a:pt x="30000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lin ang="10800000" scaled="0"/>
                    </a:gradFill>
                    <a:ln w="13333" cap="flat">
                      <a:solidFill>
                        <a:srgbClr val="868686"/>
                      </a:solidFill>
                      <a:rou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9" name="Freeform: Shape 268"/>
                    <p:cNvSpPr/>
                    <p:nvPr/>
                  </p:nvSpPr>
                  <p:spPr>
                    <a:xfrm>
                      <a:off x="6895670" y="5977787"/>
                      <a:ext cx="2008980" cy="6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08980" h="60425" stroke="0">
                          <a:moveTo>
                            <a:pt x="0" y="0"/>
                          </a:moveTo>
                          <a:lnTo>
                            <a:pt x="2008980" y="0"/>
                          </a:lnTo>
                          <a:lnTo>
                            <a:pt x="2008980" y="60425"/>
                          </a:lnTo>
                          <a:lnTo>
                            <a:pt x="0" y="60425"/>
                          </a:lnTo>
                          <a:lnTo>
                            <a:pt x="0" y="0"/>
                          </a:lnTo>
                          <a:close/>
                        </a:path>
                        <a:path w="2008980" h="60425" fill="none">
                          <a:moveTo>
                            <a:pt x="0" y="0"/>
                          </a:moveTo>
                          <a:lnTo>
                            <a:pt x="2008980" y="0"/>
                          </a:lnTo>
                          <a:lnTo>
                            <a:pt x="2008980" y="60425"/>
                          </a:lnTo>
                          <a:lnTo>
                            <a:pt x="0" y="6042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lin ang="10800000" scaled="0"/>
                    </a:gradFill>
                    <a:ln w="10000" cap="flat">
                      <a:solidFill>
                        <a:srgbClr val="868686"/>
                      </a:solidFill>
                      <a:miter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7" name="Text 287"/>
                    <p:cNvSpPr txBox="1"/>
                    <p:nvPr/>
                  </p:nvSpPr>
                  <p:spPr>
                    <a:xfrm>
                      <a:off x="8910746" y="6003000"/>
                      <a:ext cx="1176150" cy="1544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8100" tIns="38100" rIns="38100" bIns="38100" rtlCol="0" anchor="ctr"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100 %</a:t>
                      </a:r>
                    </a:p>
                  </p:txBody>
                </p:sp>
              </p:grpSp>
            </p:grpSp>
          </p:grpSp>
          <p:sp>
            <p:nvSpPr>
              <p:cNvPr id="210" name="Rectangle"/>
              <p:cNvSpPr/>
              <p:nvPr/>
            </p:nvSpPr>
            <p:spPr>
              <a:xfrm>
                <a:off x="6168819" y="5858257"/>
                <a:ext cx="2203970" cy="399266"/>
              </a:xfrm>
              <a:custGeom>
                <a:avLst/>
                <a:gdLst/>
                <a:ahLst/>
                <a:cxnLst/>
                <a:rect l="l" t="t" r="r" b="b"/>
                <a:pathLst>
                  <a:path w="880695" h="399266" stroke="0">
                    <a:moveTo>
                      <a:pt x="0" y="0"/>
                    </a:moveTo>
                    <a:lnTo>
                      <a:pt x="880695" y="0"/>
                    </a:lnTo>
                    <a:lnTo>
                      <a:pt x="880695" y="399266"/>
                    </a:lnTo>
                    <a:lnTo>
                      <a:pt x="0" y="399266"/>
                    </a:lnTo>
                    <a:lnTo>
                      <a:pt x="0" y="0"/>
                    </a:lnTo>
                    <a:close/>
                  </a:path>
                  <a:path w="880695" h="399266" fill="none">
                    <a:moveTo>
                      <a:pt x="0" y="0"/>
                    </a:moveTo>
                    <a:lnTo>
                      <a:pt x="880695" y="0"/>
                    </a:lnTo>
                    <a:lnTo>
                      <a:pt x="880695" y="399266"/>
                    </a:lnTo>
                    <a:lnTo>
                      <a:pt x="0" y="39926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0000" cap="flat">
                <a:noFill/>
                <a:miter/>
              </a:ln>
            </p:spPr>
            <p:txBody>
              <a:bodyPr wrap="square" lIns="38100" tIns="38100" rIns="38100" bIns="38100" rtlCol="0" anchor="ctr"/>
              <a:lstStyle/>
              <a:p>
                <a:pPr algn="ctr"/>
                <a:r>
                  <a:rPr lang="zh-CN" altLang="en-US" sz="24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Score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F292231-D4A8-86F9-ACF8-27A3F727A3BD}"/>
                </a:ext>
              </a:extLst>
            </p:cNvPr>
            <p:cNvGrpSpPr/>
            <p:nvPr/>
          </p:nvGrpSpPr>
          <p:grpSpPr>
            <a:xfrm>
              <a:off x="-2493475" y="1524000"/>
              <a:ext cx="3762260" cy="2837920"/>
              <a:chOff x="-1417150" y="2171700"/>
              <a:chExt cx="3762260" cy="283792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DCA9D17-B1E4-6F80-2B4F-8C714A1F8BB2}"/>
                  </a:ext>
                </a:extLst>
              </p:cNvPr>
              <p:cNvGrpSpPr/>
              <p:nvPr/>
            </p:nvGrpSpPr>
            <p:grpSpPr>
              <a:xfrm>
                <a:off x="-1417150" y="2171700"/>
                <a:ext cx="3762260" cy="2837920"/>
                <a:chOff x="-1417150" y="2171700"/>
                <a:chExt cx="3762260" cy="2837920"/>
              </a:xfrm>
            </p:grpSpPr>
            <p:sp>
              <p:nvSpPr>
                <p:cNvPr id="282" name="Triangle"/>
                <p:cNvSpPr/>
                <p:nvPr/>
              </p:nvSpPr>
              <p:spPr>
                <a:xfrm rot="5400000" flipH="1">
                  <a:off x="587260" y="3179500"/>
                  <a:ext cx="2765650" cy="750050"/>
                </a:xfrm>
                <a:custGeom>
                  <a:avLst/>
                  <a:gdLst>
                    <a:gd name="connsiteX0" fmla="*/ 820673 w 3282690"/>
                    <a:gd name="connsiteY0" fmla="*/ 1422500 h 2845000"/>
                    <a:gd name="connsiteX1" fmla="*/ 1641345 w 3282690"/>
                    <a:gd name="connsiteY1" fmla="*/ 0 h 2845000"/>
                    <a:gd name="connsiteX2" fmla="*/ 2462018 w 3282690"/>
                    <a:gd name="connsiteY2" fmla="*/ 1422500 h 2845000"/>
                    <a:gd name="connsiteX3" fmla="*/ 1641345 w 3282690"/>
                    <a:gd name="connsiteY3" fmla="*/ 2845000 h 2845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82690" h="2845000" stroke="0">
                      <a:moveTo>
                        <a:pt x="3282690" y="2845000"/>
                      </a:moveTo>
                      <a:lnTo>
                        <a:pt x="1641350" y="0"/>
                      </a:lnTo>
                      <a:lnTo>
                        <a:pt x="0" y="2845000"/>
                      </a:lnTo>
                      <a:lnTo>
                        <a:pt x="3282690" y="2845000"/>
                      </a:lnTo>
                      <a:close/>
                    </a:path>
                    <a:path w="3282690" h="2845000" fill="none">
                      <a:moveTo>
                        <a:pt x="3282690" y="2845000"/>
                      </a:moveTo>
                      <a:lnTo>
                        <a:pt x="1641350" y="0"/>
                      </a:lnTo>
                      <a:lnTo>
                        <a:pt x="0" y="2845000"/>
                      </a:lnTo>
                      <a:lnTo>
                        <a:pt x="3282690" y="2845000"/>
                      </a:lnTo>
                      <a:close/>
                    </a:path>
                  </a:pathLst>
                </a:custGeom>
                <a:gradFill>
                  <a:gsLst>
                    <a:gs pos="1000">
                      <a:srgbClr val="EBEBEB"/>
                    </a:gs>
                    <a:gs pos="99000">
                      <a:srgbClr val="FFFFFF"/>
                    </a:gs>
                  </a:gsLst>
                  <a:lin ang="5400000" scaled="0"/>
                </a:gradFill>
                <a:ln w="23333" cap="flat">
                  <a:noFill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1" name="Process"/>
                <p:cNvSpPr/>
                <p:nvPr/>
              </p:nvSpPr>
              <p:spPr>
                <a:xfrm>
                  <a:off x="-1417150" y="2171700"/>
                  <a:ext cx="3088590" cy="2837920"/>
                </a:xfrm>
                <a:custGeom>
                  <a:avLst/>
                  <a:gdLst>
                    <a:gd name="connsiteX0" fmla="*/ 0 w 3088590"/>
                    <a:gd name="connsiteY0" fmla="*/ 839910 h 1679820"/>
                    <a:gd name="connsiteX1" fmla="*/ 1544295 w 3088590"/>
                    <a:gd name="connsiteY1" fmla="*/ 0 h 1679820"/>
                    <a:gd name="connsiteX2" fmla="*/ 3088590 w 3088590"/>
                    <a:gd name="connsiteY2" fmla="*/ 839910 h 1679820"/>
                    <a:gd name="connsiteX3" fmla="*/ 1544295 w 3088590"/>
                    <a:gd name="connsiteY3" fmla="*/ 1679820 h 1679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8590" h="1679820" stroke="0">
                      <a:moveTo>
                        <a:pt x="3088590" y="1609820"/>
                      </a:moveTo>
                      <a:lnTo>
                        <a:pt x="3088590" y="70000"/>
                      </a:lnTo>
                      <a:cubicBezTo>
                        <a:pt x="3088590" y="31360"/>
                        <a:pt x="3057230" y="0"/>
                        <a:pt x="3018590" y="0"/>
                      </a:cubicBezTo>
                      <a:lnTo>
                        <a:pt x="70000" y="0"/>
                      </a:lnTo>
                      <a:cubicBezTo>
                        <a:pt x="31360" y="0"/>
                        <a:pt x="0" y="31360"/>
                        <a:pt x="0" y="70000"/>
                      </a:cubicBezTo>
                      <a:lnTo>
                        <a:pt x="0" y="1609820"/>
                      </a:lnTo>
                      <a:cubicBezTo>
                        <a:pt x="0" y="1648460"/>
                        <a:pt x="31360" y="1679820"/>
                        <a:pt x="70000" y="1679820"/>
                      </a:cubicBezTo>
                      <a:lnTo>
                        <a:pt x="3018590" y="1679820"/>
                      </a:lnTo>
                      <a:cubicBezTo>
                        <a:pt x="3057230" y="1679820"/>
                        <a:pt x="3088590" y="1648460"/>
                        <a:pt x="3088590" y="1609820"/>
                      </a:cubicBezTo>
                      <a:close/>
                    </a:path>
                    <a:path w="3088590" h="1679820" fill="none">
                      <a:moveTo>
                        <a:pt x="3088590" y="1609820"/>
                      </a:moveTo>
                      <a:lnTo>
                        <a:pt x="3088590" y="70000"/>
                      </a:lnTo>
                      <a:cubicBezTo>
                        <a:pt x="3088590" y="31360"/>
                        <a:pt x="3057230" y="0"/>
                        <a:pt x="3018590" y="0"/>
                      </a:cubicBezTo>
                      <a:lnTo>
                        <a:pt x="70000" y="0"/>
                      </a:lnTo>
                      <a:cubicBezTo>
                        <a:pt x="31360" y="0"/>
                        <a:pt x="0" y="31360"/>
                        <a:pt x="0" y="70000"/>
                      </a:cubicBezTo>
                      <a:lnTo>
                        <a:pt x="0" y="1609820"/>
                      </a:lnTo>
                      <a:cubicBezTo>
                        <a:pt x="0" y="1648460"/>
                        <a:pt x="31360" y="1679820"/>
                        <a:pt x="70000" y="1679820"/>
                      </a:cubicBezTo>
                      <a:lnTo>
                        <a:pt x="3018590" y="1679820"/>
                      </a:lnTo>
                      <a:cubicBezTo>
                        <a:pt x="3057230" y="1679820"/>
                        <a:pt x="3088590" y="1648460"/>
                        <a:pt x="3088590" y="1609820"/>
                      </a:cubicBezTo>
                      <a:close/>
                    </a:path>
                  </a:pathLst>
                </a:custGeom>
                <a:gradFill>
                  <a:gsLst>
                    <a:gs pos="1000">
                      <a:srgbClr val="EFEFEF"/>
                    </a:gs>
                    <a:gs pos="98000">
                      <a:srgbClr val="FFFFFF"/>
                    </a:gs>
                  </a:gsLst>
                  <a:lin ang="5400000" scaled="0"/>
                </a:gradFill>
                <a:ln w="13333" cap="flat">
                  <a:solidFill>
                    <a:srgbClr val="868686"/>
                  </a:solidFill>
                  <a:round/>
                </a:ln>
                <a:effectLst>
                  <a:outerShdw blurRad="226666" dist="20000" dir="5400000" sx="101000" sy="101000" algn="tl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27A8C2B-BA65-6123-981C-054DEA880A2F}"/>
                  </a:ext>
                </a:extLst>
              </p:cNvPr>
              <p:cNvGrpSpPr/>
              <p:nvPr/>
            </p:nvGrpSpPr>
            <p:grpSpPr>
              <a:xfrm>
                <a:off x="-1279470" y="2477811"/>
                <a:ext cx="2813220" cy="2313264"/>
                <a:chOff x="-1279470" y="2477811"/>
                <a:chExt cx="2813220" cy="2313264"/>
              </a:xfrm>
            </p:grpSpPr>
            <p:sp>
              <p:nvSpPr>
                <p:cNvPr id="272" name="Process"/>
                <p:cNvSpPr/>
                <p:nvPr/>
              </p:nvSpPr>
              <p:spPr>
                <a:xfrm>
                  <a:off x="-1279470" y="3152775"/>
                  <a:ext cx="2813220" cy="1638300"/>
                </a:xfrm>
                <a:custGeom>
                  <a:avLst/>
                  <a:gdLst>
                    <a:gd name="connsiteX0" fmla="*/ 0 w 2813220"/>
                    <a:gd name="connsiteY0" fmla="*/ 488495 h 976991"/>
                    <a:gd name="connsiteX1" fmla="*/ 1406610 w 2813220"/>
                    <a:gd name="connsiteY1" fmla="*/ 0 h 976991"/>
                    <a:gd name="connsiteX2" fmla="*/ 2813220 w 2813220"/>
                    <a:gd name="connsiteY2" fmla="*/ 488495 h 976991"/>
                    <a:gd name="connsiteX3" fmla="*/ 1406610 w 2813220"/>
                    <a:gd name="connsiteY3" fmla="*/ 976991 h 976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13220" h="976991" stroke="0">
                      <a:moveTo>
                        <a:pt x="2813220" y="906991"/>
                      </a:moveTo>
                      <a:lnTo>
                        <a:pt x="2813220" y="70000"/>
                      </a:lnTo>
                      <a:cubicBezTo>
                        <a:pt x="2813220" y="31360"/>
                        <a:pt x="2781860" y="0"/>
                        <a:pt x="2743220" y="0"/>
                      </a:cubicBezTo>
                      <a:lnTo>
                        <a:pt x="70000" y="0"/>
                      </a:lnTo>
                      <a:cubicBezTo>
                        <a:pt x="31360" y="0"/>
                        <a:pt x="0" y="31360"/>
                        <a:pt x="0" y="70000"/>
                      </a:cubicBezTo>
                      <a:lnTo>
                        <a:pt x="0" y="906991"/>
                      </a:lnTo>
                      <a:cubicBezTo>
                        <a:pt x="0" y="945631"/>
                        <a:pt x="31360" y="976991"/>
                        <a:pt x="70000" y="976991"/>
                      </a:cubicBezTo>
                      <a:lnTo>
                        <a:pt x="2743220" y="976991"/>
                      </a:lnTo>
                      <a:cubicBezTo>
                        <a:pt x="2781860" y="976991"/>
                        <a:pt x="2813220" y="945631"/>
                        <a:pt x="2813220" y="906991"/>
                      </a:cubicBezTo>
                      <a:close/>
                    </a:path>
                    <a:path w="2813220" h="976991" fill="none">
                      <a:moveTo>
                        <a:pt x="2813220" y="906991"/>
                      </a:moveTo>
                      <a:lnTo>
                        <a:pt x="2813220" y="70000"/>
                      </a:lnTo>
                      <a:cubicBezTo>
                        <a:pt x="2813220" y="31360"/>
                        <a:pt x="2781860" y="0"/>
                        <a:pt x="2743220" y="0"/>
                      </a:cubicBezTo>
                      <a:lnTo>
                        <a:pt x="70000" y="0"/>
                      </a:lnTo>
                      <a:cubicBezTo>
                        <a:pt x="31360" y="0"/>
                        <a:pt x="0" y="31360"/>
                        <a:pt x="0" y="70000"/>
                      </a:cubicBezTo>
                      <a:lnTo>
                        <a:pt x="0" y="906991"/>
                      </a:lnTo>
                      <a:cubicBezTo>
                        <a:pt x="0" y="945631"/>
                        <a:pt x="31360" y="976991"/>
                        <a:pt x="70000" y="976991"/>
                      </a:cubicBezTo>
                      <a:lnTo>
                        <a:pt x="2743220" y="976991"/>
                      </a:lnTo>
                      <a:cubicBezTo>
                        <a:pt x="2781860" y="976991"/>
                        <a:pt x="2813220" y="945631"/>
                        <a:pt x="2813220" y="9069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000" cap="flat">
                  <a:solidFill>
                    <a:srgbClr val="868686"/>
                  </a:solidFill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3" name="Start or Terminator"/>
                <p:cNvSpPr/>
                <p:nvPr/>
              </p:nvSpPr>
              <p:spPr>
                <a:xfrm>
                  <a:off x="-1166037" y="4114683"/>
                  <a:ext cx="780393" cy="438267"/>
                </a:xfrm>
                <a:custGeom>
                  <a:avLst/>
                  <a:gdLst>
                    <a:gd name="connsiteX0" fmla="*/ 0 w 780393"/>
                    <a:gd name="connsiteY0" fmla="*/ 163732 h 327465"/>
                    <a:gd name="connsiteX1" fmla="*/ 390196 w 780393"/>
                    <a:gd name="connsiteY1" fmla="*/ 0 h 327465"/>
                    <a:gd name="connsiteX2" fmla="*/ 780393 w 780393"/>
                    <a:gd name="connsiteY2" fmla="*/ 163732 h 327465"/>
                    <a:gd name="connsiteX3" fmla="*/ 390196 w 780393"/>
                    <a:gd name="connsiteY3" fmla="*/ 327465 h 327465"/>
                    <a:gd name="rtl" fmla="*/ 81867 w 780393"/>
                    <a:gd name="rtr" fmla="*/ 698528 w 780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rtl" t="t" r="rtr" b="b"/>
                  <a:pathLst>
                    <a:path w="780393" h="327465" stroke="0">
                      <a:moveTo>
                        <a:pt x="163732" y="327465"/>
                      </a:moveTo>
                      <a:lnTo>
                        <a:pt x="616661" y="327465"/>
                      </a:lnTo>
                      <a:cubicBezTo>
                        <a:pt x="707088" y="327464"/>
                        <a:pt x="780393" y="254159"/>
                        <a:pt x="780393" y="163732"/>
                      </a:cubicBezTo>
                      <a:cubicBezTo>
                        <a:pt x="780393" y="73305"/>
                        <a:pt x="707088" y="0"/>
                        <a:pt x="616661" y="0"/>
                      </a:cubicBezTo>
                      <a:lnTo>
                        <a:pt x="163732" y="0"/>
                      </a:lnTo>
                      <a:cubicBezTo>
                        <a:pt x="73305" y="0"/>
                        <a:pt x="0" y="73305"/>
                        <a:pt x="0" y="163732"/>
                      </a:cubicBezTo>
                      <a:cubicBezTo>
                        <a:pt x="0" y="254159"/>
                        <a:pt x="73305" y="327464"/>
                        <a:pt x="163732" y="327465"/>
                      </a:cubicBezTo>
                      <a:close/>
                    </a:path>
                    <a:path w="780393" h="327465" fill="none">
                      <a:moveTo>
                        <a:pt x="163732" y="327465"/>
                      </a:moveTo>
                      <a:lnTo>
                        <a:pt x="616661" y="327465"/>
                      </a:lnTo>
                      <a:cubicBezTo>
                        <a:pt x="707088" y="327464"/>
                        <a:pt x="780393" y="254159"/>
                        <a:pt x="780393" y="163732"/>
                      </a:cubicBezTo>
                      <a:cubicBezTo>
                        <a:pt x="780393" y="73305"/>
                        <a:pt x="707088" y="0"/>
                        <a:pt x="616661" y="0"/>
                      </a:cubicBezTo>
                      <a:lnTo>
                        <a:pt x="163732" y="0"/>
                      </a:lnTo>
                      <a:cubicBezTo>
                        <a:pt x="73305" y="0"/>
                        <a:pt x="0" y="73305"/>
                        <a:pt x="0" y="163732"/>
                      </a:cubicBezTo>
                      <a:cubicBezTo>
                        <a:pt x="0" y="254159"/>
                        <a:pt x="73305" y="327464"/>
                        <a:pt x="163732" y="32746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C0BE"/>
                    </a:gs>
                    <a:gs pos="54000">
                      <a:srgbClr val="FFFFFF"/>
                    </a:gs>
                    <a:gs pos="100000">
                      <a:srgbClr val="FFC0BE"/>
                    </a:gs>
                  </a:gsLst>
                  <a:lin ang="10800000" scaled="0"/>
                </a:gradFill>
                <a:ln w="10000" cap="flat">
                  <a:solidFill>
                    <a:srgbClr val="868686"/>
                  </a:solidFill>
                  <a:miter/>
                </a:ln>
                <a:effectLst>
                  <a:outerShdw blurRad="306666" dist="173333" dir="5400000" algn="tl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38100" tIns="38100" rIns="38100" bIns="38100" rtlCol="0" anchor="ctr"/>
                <a:lstStyle/>
                <a:p>
                  <a:pPr algn="ctr"/>
                  <a:r>
                    <a:rPr lang="zh-CN" altLang="en-US" sz="2800" dirty="0">
                      <a:solidFill>
                        <a:srgbClr val="000000"/>
                      </a:solidFill>
                      <a:latin typeface="Times New Roman"/>
                      <a:ea typeface="Times New Roman"/>
                      <a:cs typeface="Times New Roman"/>
                    </a:rPr>
                    <a:t>Q</a:t>
                  </a:r>
                </a:p>
              </p:txBody>
            </p:sp>
            <p:sp>
              <p:nvSpPr>
                <p:cNvPr id="274" name="Start or Terminator"/>
                <p:cNvSpPr/>
                <p:nvPr/>
              </p:nvSpPr>
              <p:spPr>
                <a:xfrm>
                  <a:off x="-274217" y="4112879"/>
                  <a:ext cx="780393" cy="438267"/>
                </a:xfrm>
                <a:custGeom>
                  <a:avLst/>
                  <a:gdLst>
                    <a:gd name="connsiteX0" fmla="*/ 0 w 780393"/>
                    <a:gd name="connsiteY0" fmla="*/ 163732 h 327465"/>
                    <a:gd name="connsiteX1" fmla="*/ 390196 w 780393"/>
                    <a:gd name="connsiteY1" fmla="*/ 0 h 327465"/>
                    <a:gd name="connsiteX2" fmla="*/ 780393 w 780393"/>
                    <a:gd name="connsiteY2" fmla="*/ 163732 h 327465"/>
                    <a:gd name="connsiteX3" fmla="*/ 390196 w 780393"/>
                    <a:gd name="connsiteY3" fmla="*/ 327465 h 327465"/>
                    <a:gd name="rtl" fmla="*/ 81867 w 780393"/>
                    <a:gd name="rtr" fmla="*/ 698528 w 780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rtl" t="t" r="rtr" b="b"/>
                  <a:pathLst>
                    <a:path w="780393" h="327465" stroke="0">
                      <a:moveTo>
                        <a:pt x="163732" y="327465"/>
                      </a:moveTo>
                      <a:lnTo>
                        <a:pt x="616661" y="327465"/>
                      </a:lnTo>
                      <a:cubicBezTo>
                        <a:pt x="707088" y="327464"/>
                        <a:pt x="780393" y="254159"/>
                        <a:pt x="780393" y="163732"/>
                      </a:cubicBezTo>
                      <a:cubicBezTo>
                        <a:pt x="780393" y="73305"/>
                        <a:pt x="707088" y="0"/>
                        <a:pt x="616661" y="0"/>
                      </a:cubicBezTo>
                      <a:lnTo>
                        <a:pt x="163732" y="0"/>
                      </a:lnTo>
                      <a:cubicBezTo>
                        <a:pt x="73305" y="0"/>
                        <a:pt x="0" y="73305"/>
                        <a:pt x="0" y="163732"/>
                      </a:cubicBezTo>
                      <a:cubicBezTo>
                        <a:pt x="0" y="254159"/>
                        <a:pt x="73305" y="327464"/>
                        <a:pt x="163732" y="327465"/>
                      </a:cubicBezTo>
                      <a:close/>
                    </a:path>
                    <a:path w="780393" h="327465" fill="none">
                      <a:moveTo>
                        <a:pt x="163732" y="327465"/>
                      </a:moveTo>
                      <a:lnTo>
                        <a:pt x="616661" y="327465"/>
                      </a:lnTo>
                      <a:cubicBezTo>
                        <a:pt x="707088" y="327464"/>
                        <a:pt x="780393" y="254159"/>
                        <a:pt x="780393" y="163732"/>
                      </a:cubicBezTo>
                      <a:cubicBezTo>
                        <a:pt x="780393" y="73305"/>
                        <a:pt x="707088" y="0"/>
                        <a:pt x="616661" y="0"/>
                      </a:cubicBezTo>
                      <a:lnTo>
                        <a:pt x="163732" y="0"/>
                      </a:lnTo>
                      <a:cubicBezTo>
                        <a:pt x="73305" y="0"/>
                        <a:pt x="0" y="73305"/>
                        <a:pt x="0" y="163732"/>
                      </a:cubicBezTo>
                      <a:cubicBezTo>
                        <a:pt x="0" y="254159"/>
                        <a:pt x="73305" y="327464"/>
                        <a:pt x="163732" y="32746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C0BE"/>
                    </a:gs>
                    <a:gs pos="54000">
                      <a:srgbClr val="FFFFFF"/>
                    </a:gs>
                    <a:gs pos="100000">
                      <a:srgbClr val="FFC0BE"/>
                    </a:gs>
                  </a:gsLst>
                  <a:lin ang="10800000" scaled="0"/>
                </a:gradFill>
                <a:ln w="10000" cap="flat">
                  <a:solidFill>
                    <a:srgbClr val="868686"/>
                  </a:solidFill>
                  <a:miter/>
                </a:ln>
                <a:effectLst>
                  <a:outerShdw blurRad="306666" dist="173333" dir="5400000" algn="tl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38100" tIns="38100" rIns="38100" bIns="38100" rtlCol="0" anchor="ctr"/>
                <a:lstStyle/>
                <a:p>
                  <a:pPr algn="ctr"/>
                  <a:r>
                    <a:rPr lang="zh-CN" altLang="en-US" sz="2800" dirty="0">
                      <a:solidFill>
                        <a:srgbClr val="000000"/>
                      </a:solidFill>
                      <a:latin typeface="Times New Roman"/>
                      <a:ea typeface="Times New Roman"/>
                      <a:cs typeface="Times New Roman"/>
                    </a:rPr>
                    <a:t>K</a:t>
                  </a:r>
                </a:p>
              </p:txBody>
            </p:sp>
            <p:sp>
              <p:nvSpPr>
                <p:cNvPr id="275" name="Start or Terminator"/>
                <p:cNvSpPr/>
                <p:nvPr/>
              </p:nvSpPr>
              <p:spPr>
                <a:xfrm>
                  <a:off x="638663" y="4114683"/>
                  <a:ext cx="780393" cy="436463"/>
                </a:xfrm>
                <a:custGeom>
                  <a:avLst/>
                  <a:gdLst>
                    <a:gd name="connsiteX0" fmla="*/ 0 w 780393"/>
                    <a:gd name="connsiteY0" fmla="*/ 163732 h 327465"/>
                    <a:gd name="connsiteX1" fmla="*/ 390196 w 780393"/>
                    <a:gd name="connsiteY1" fmla="*/ 0 h 327465"/>
                    <a:gd name="connsiteX2" fmla="*/ 780393 w 780393"/>
                    <a:gd name="connsiteY2" fmla="*/ 163732 h 327465"/>
                    <a:gd name="connsiteX3" fmla="*/ 390196 w 780393"/>
                    <a:gd name="connsiteY3" fmla="*/ 327465 h 327465"/>
                    <a:gd name="rtl" fmla="*/ 81867 w 780393"/>
                    <a:gd name="rtr" fmla="*/ 698528 w 780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rtl" t="t" r="rtr" b="b"/>
                  <a:pathLst>
                    <a:path w="780393" h="327465" stroke="0">
                      <a:moveTo>
                        <a:pt x="163732" y="327465"/>
                      </a:moveTo>
                      <a:lnTo>
                        <a:pt x="616661" y="327465"/>
                      </a:lnTo>
                      <a:cubicBezTo>
                        <a:pt x="707088" y="327464"/>
                        <a:pt x="780393" y="254159"/>
                        <a:pt x="780393" y="163732"/>
                      </a:cubicBezTo>
                      <a:cubicBezTo>
                        <a:pt x="780393" y="73305"/>
                        <a:pt x="707088" y="0"/>
                        <a:pt x="616661" y="0"/>
                      </a:cubicBezTo>
                      <a:lnTo>
                        <a:pt x="163732" y="0"/>
                      </a:lnTo>
                      <a:cubicBezTo>
                        <a:pt x="73305" y="0"/>
                        <a:pt x="0" y="73305"/>
                        <a:pt x="0" y="163732"/>
                      </a:cubicBezTo>
                      <a:cubicBezTo>
                        <a:pt x="0" y="254159"/>
                        <a:pt x="73305" y="327464"/>
                        <a:pt x="163732" y="327465"/>
                      </a:cubicBezTo>
                      <a:close/>
                    </a:path>
                    <a:path w="780393" h="327465" fill="none">
                      <a:moveTo>
                        <a:pt x="163732" y="327465"/>
                      </a:moveTo>
                      <a:lnTo>
                        <a:pt x="616661" y="327465"/>
                      </a:lnTo>
                      <a:cubicBezTo>
                        <a:pt x="707088" y="327464"/>
                        <a:pt x="780393" y="254159"/>
                        <a:pt x="780393" y="163732"/>
                      </a:cubicBezTo>
                      <a:cubicBezTo>
                        <a:pt x="780393" y="73305"/>
                        <a:pt x="707088" y="0"/>
                        <a:pt x="616661" y="0"/>
                      </a:cubicBezTo>
                      <a:lnTo>
                        <a:pt x="163732" y="0"/>
                      </a:lnTo>
                      <a:cubicBezTo>
                        <a:pt x="73305" y="0"/>
                        <a:pt x="0" y="73305"/>
                        <a:pt x="0" y="163732"/>
                      </a:cubicBezTo>
                      <a:cubicBezTo>
                        <a:pt x="0" y="254159"/>
                        <a:pt x="73305" y="327464"/>
                        <a:pt x="163732" y="32746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C0BE"/>
                    </a:gs>
                    <a:gs pos="54000">
                      <a:srgbClr val="FFFFFF"/>
                    </a:gs>
                    <a:gs pos="100000">
                      <a:srgbClr val="FFC0BE"/>
                    </a:gs>
                  </a:gsLst>
                  <a:lin ang="10800000" scaled="0"/>
                </a:gradFill>
                <a:ln w="10000" cap="flat">
                  <a:solidFill>
                    <a:srgbClr val="868686"/>
                  </a:solidFill>
                  <a:miter/>
                </a:ln>
                <a:effectLst>
                  <a:outerShdw blurRad="306666" dist="173333" dir="5400000" algn="tl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38100" tIns="38100" rIns="38100" bIns="38100" rtlCol="0" anchor="ctr"/>
                <a:lstStyle/>
                <a:p>
                  <a:pPr algn="ctr"/>
                  <a:r>
                    <a:rPr lang="zh-CN" altLang="en-US" sz="2800" dirty="0">
                      <a:solidFill>
                        <a:srgbClr val="000000"/>
                      </a:solidFill>
                      <a:latin typeface="Times New Roman"/>
                      <a:ea typeface="Times New Roman"/>
                      <a:cs typeface="Times New Roman"/>
                    </a:rPr>
                    <a:t>V</a:t>
                  </a:r>
                </a:p>
              </p:txBody>
            </p:sp>
            <p:sp>
              <p:nvSpPr>
                <p:cNvPr id="276" name="Rectangle"/>
                <p:cNvSpPr/>
                <p:nvPr/>
              </p:nvSpPr>
              <p:spPr>
                <a:xfrm>
                  <a:off x="-909140" y="3190875"/>
                  <a:ext cx="2072550" cy="92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550" h="327465" stroke="0">
                      <a:moveTo>
                        <a:pt x="0" y="0"/>
                      </a:moveTo>
                      <a:lnTo>
                        <a:pt x="2072550" y="0"/>
                      </a:lnTo>
                      <a:lnTo>
                        <a:pt x="2072550" y="327465"/>
                      </a:lnTo>
                      <a:lnTo>
                        <a:pt x="0" y="327465"/>
                      </a:lnTo>
                      <a:lnTo>
                        <a:pt x="0" y="0"/>
                      </a:lnTo>
                      <a:close/>
                    </a:path>
                    <a:path w="2072550" h="327465" fill="none">
                      <a:moveTo>
                        <a:pt x="0" y="0"/>
                      </a:moveTo>
                      <a:lnTo>
                        <a:pt x="2072550" y="0"/>
                      </a:lnTo>
                      <a:lnTo>
                        <a:pt x="2072550" y="327465"/>
                      </a:lnTo>
                      <a:lnTo>
                        <a:pt x="0" y="32746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0000" cap="flat">
                  <a:noFill/>
                  <a:miter/>
                </a:ln>
              </p:spPr>
              <p:txBody>
                <a:bodyPr wrap="square" lIns="38100" tIns="38100" rIns="38100" bIns="38100" rtlCol="0" anchor="ctr"/>
                <a:lstStyle/>
                <a:p>
                  <a:pPr algn="ctr"/>
                  <a:r>
                    <a:rPr lang="zh-CN" altLang="en-US" sz="2400" dirty="0">
                      <a:solidFill>
                        <a:srgbClr val="000000"/>
                      </a:solidFill>
                      <a:latin typeface="Times New Roman"/>
                      <a:ea typeface="Times New Roman"/>
                      <a:cs typeface="Times New Roman"/>
                    </a:rPr>
                    <a:t>Multi-Head Attention</a:t>
                  </a:r>
                </a:p>
              </p:txBody>
            </p:sp>
            <p:sp>
              <p:nvSpPr>
                <p:cNvPr id="277" name="Start or Terminator"/>
                <p:cNvSpPr/>
                <p:nvPr/>
              </p:nvSpPr>
              <p:spPr>
                <a:xfrm>
                  <a:off x="-916580" y="2477811"/>
                  <a:ext cx="2072552" cy="595370"/>
                </a:xfrm>
                <a:custGeom>
                  <a:avLst/>
                  <a:gdLst>
                    <a:gd name="connsiteX0" fmla="*/ 0 w 2072552"/>
                    <a:gd name="connsiteY0" fmla="*/ 163732 h 327465"/>
                    <a:gd name="connsiteX1" fmla="*/ 1036276 w 2072552"/>
                    <a:gd name="connsiteY1" fmla="*/ 0 h 327465"/>
                    <a:gd name="connsiteX2" fmla="*/ 2072552 w 2072552"/>
                    <a:gd name="connsiteY2" fmla="*/ 163732 h 327465"/>
                    <a:gd name="connsiteX3" fmla="*/ 1036276 w 2072552"/>
                    <a:gd name="connsiteY3" fmla="*/ 327465 h 327465"/>
                    <a:gd name="rtl" fmla="*/ 81869 w 2072552"/>
                    <a:gd name="rtr" fmla="*/ 1990689 w 2072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rtl" t="t" r="rtr" b="b"/>
                  <a:pathLst>
                    <a:path w="2072552" h="327465" stroke="0">
                      <a:moveTo>
                        <a:pt x="163732" y="327465"/>
                      </a:moveTo>
                      <a:lnTo>
                        <a:pt x="1908820" y="327464"/>
                      </a:lnTo>
                      <a:cubicBezTo>
                        <a:pt x="1908820" y="327464"/>
                        <a:pt x="1908820" y="327464"/>
                        <a:pt x="1908820" y="327464"/>
                      </a:cubicBezTo>
                      <a:cubicBezTo>
                        <a:pt x="1999247" y="327464"/>
                        <a:pt x="2072552" y="254159"/>
                        <a:pt x="2072552" y="163732"/>
                      </a:cubicBezTo>
                      <a:cubicBezTo>
                        <a:pt x="2072552" y="73305"/>
                        <a:pt x="1999247" y="0"/>
                        <a:pt x="1908820" y="0"/>
                      </a:cubicBezTo>
                      <a:lnTo>
                        <a:pt x="163732" y="0"/>
                      </a:lnTo>
                      <a:cubicBezTo>
                        <a:pt x="163732" y="0"/>
                        <a:pt x="163732" y="0"/>
                        <a:pt x="163732" y="0"/>
                      </a:cubicBezTo>
                      <a:cubicBezTo>
                        <a:pt x="73305" y="0"/>
                        <a:pt x="0" y="73305"/>
                        <a:pt x="0" y="163732"/>
                      </a:cubicBezTo>
                      <a:cubicBezTo>
                        <a:pt x="0" y="254159"/>
                        <a:pt x="73305" y="327464"/>
                        <a:pt x="163732" y="327465"/>
                      </a:cubicBezTo>
                      <a:close/>
                    </a:path>
                    <a:path w="2072552" h="327465" fill="none">
                      <a:moveTo>
                        <a:pt x="163732" y="327465"/>
                      </a:moveTo>
                      <a:lnTo>
                        <a:pt x="1908820" y="327464"/>
                      </a:lnTo>
                      <a:cubicBezTo>
                        <a:pt x="1908820" y="327464"/>
                        <a:pt x="1908820" y="327464"/>
                        <a:pt x="1908820" y="327464"/>
                      </a:cubicBezTo>
                      <a:cubicBezTo>
                        <a:pt x="1999247" y="327464"/>
                        <a:pt x="2072552" y="254159"/>
                        <a:pt x="2072552" y="163732"/>
                      </a:cubicBezTo>
                      <a:cubicBezTo>
                        <a:pt x="2072552" y="73305"/>
                        <a:pt x="1999247" y="0"/>
                        <a:pt x="1908820" y="0"/>
                      </a:cubicBezTo>
                      <a:lnTo>
                        <a:pt x="163732" y="0"/>
                      </a:lnTo>
                      <a:cubicBezTo>
                        <a:pt x="163732" y="0"/>
                        <a:pt x="163732" y="0"/>
                        <a:pt x="163732" y="0"/>
                      </a:cubicBezTo>
                      <a:cubicBezTo>
                        <a:pt x="73305" y="0"/>
                        <a:pt x="0" y="73305"/>
                        <a:pt x="0" y="163732"/>
                      </a:cubicBezTo>
                      <a:cubicBezTo>
                        <a:pt x="0" y="254159"/>
                        <a:pt x="73305" y="327464"/>
                        <a:pt x="163732" y="327465"/>
                      </a:cubicBezTo>
                      <a:close/>
                    </a:path>
                  </a:pathLst>
                </a:custGeom>
                <a:gradFill>
                  <a:gsLst>
                    <a:gs pos="1000">
                      <a:srgbClr val="EFEFEF"/>
                    </a:gs>
                    <a:gs pos="98000">
                      <a:srgbClr val="FFFFFF"/>
                    </a:gs>
                  </a:gsLst>
                  <a:lin ang="5400000" scaled="0"/>
                </a:gradFill>
                <a:ln w="13333" cap="flat">
                  <a:solidFill>
                    <a:srgbClr val="868686"/>
                  </a:solidFill>
                  <a:round/>
                </a:ln>
                <a:effectLst>
                  <a:outerShdw blurRad="226666" dist="20000" dir="5400000" sx="101000" sy="101000" algn="tl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wrap="square" lIns="38100" tIns="38100" rIns="38100" bIns="38100" rtlCol="0" anchor="ctr"/>
                <a:lstStyle/>
                <a:p>
                  <a:pPr algn="ctr"/>
                  <a:r>
                    <a:rPr lang="zh-CN" altLang="en-US" sz="2400" dirty="0">
                      <a:solidFill>
                        <a:srgbClr val="000000"/>
                      </a:solidFill>
                      <a:latin typeface="Times New Roman"/>
                      <a:ea typeface="Times New Roman"/>
                      <a:cs typeface="Times New Roman"/>
                    </a:rPr>
                    <a:t>Layer Norm</a:t>
                  </a:r>
                </a:p>
              </p:txBody>
            </p:sp>
          </p:grpSp>
        </p:grpSp>
        <p:sp>
          <p:nvSpPr>
            <p:cNvPr id="278" name="ConnectLine"/>
            <p:cNvSpPr/>
            <p:nvPr/>
          </p:nvSpPr>
          <p:spPr>
            <a:xfrm>
              <a:off x="2310758" y="1801536"/>
              <a:ext cx="45719" cy="398826"/>
            </a:xfrm>
            <a:custGeom>
              <a:avLst/>
              <a:gdLst>
                <a:gd name="rtl" fmla="*/ -244875 w 10000"/>
                <a:gd name="rtt" fmla="*/ 234851 h 994309"/>
                <a:gd name="rtr" fmla="*/ -24875 w 10000"/>
                <a:gd name="rtb" fmla="*/ 554851 h 994309"/>
              </a:gdLst>
              <a:ahLst/>
              <a:cxnLst/>
              <a:rect l="rtl" t="rtt" r="rtr" b="rtb"/>
              <a:pathLst>
                <a:path w="10000" h="994309" fill="none">
                  <a:moveTo>
                    <a:pt x="0" y="0"/>
                  </a:moveTo>
                  <a:lnTo>
                    <a:pt x="0" y="994309"/>
                  </a:lnTo>
                </a:path>
              </a:pathLst>
            </a:custGeom>
            <a:noFill/>
            <a:ln w="40000" cap="flat">
              <a:solidFill>
                <a:srgbClr val="2543A5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2800" dirty="0">
                  <a:solidFill>
                    <a:srgbClr val="000000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</a:rPr>
                <a:t>P</a:t>
              </a:r>
            </a:p>
          </p:txBody>
        </p:sp>
        <p:grpSp>
          <p:nvGrpSpPr>
            <p:cNvPr id="280" name="Group 279"/>
            <p:cNvGrpSpPr/>
            <p:nvPr/>
          </p:nvGrpSpPr>
          <p:grpSpPr>
            <a:xfrm>
              <a:off x="1825633" y="-1133474"/>
              <a:ext cx="2397772" cy="1437474"/>
              <a:chOff x="2567005" y="-740441"/>
              <a:chExt cx="1656399" cy="1044440"/>
            </a:xfrm>
          </p:grpSpPr>
          <p:sp>
            <p:nvSpPr>
              <p:cNvPr id="260" name="Process"/>
              <p:cNvSpPr/>
              <p:nvPr/>
            </p:nvSpPr>
            <p:spPr>
              <a:xfrm>
                <a:off x="2567005" y="-740441"/>
                <a:ext cx="1567580" cy="940551"/>
              </a:xfrm>
              <a:custGeom>
                <a:avLst/>
                <a:gdLst>
                  <a:gd name="connsiteX0" fmla="*/ 0 w 1567580"/>
                  <a:gd name="connsiteY0" fmla="*/ 470276 h 940551"/>
                  <a:gd name="connsiteX1" fmla="*/ 783790 w 1567580"/>
                  <a:gd name="connsiteY1" fmla="*/ 0 h 940551"/>
                  <a:gd name="connsiteX2" fmla="*/ 1567580 w 1567580"/>
                  <a:gd name="connsiteY2" fmla="*/ 470276 h 940551"/>
                  <a:gd name="connsiteX3" fmla="*/ 783790 w 1567580"/>
                  <a:gd name="connsiteY3" fmla="*/ 940551 h 94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580" h="940551" stroke="0">
                    <a:moveTo>
                      <a:pt x="1567580" y="870551"/>
                    </a:moveTo>
                    <a:lnTo>
                      <a:pt x="1567580" y="70000"/>
                    </a:lnTo>
                    <a:cubicBezTo>
                      <a:pt x="1567580" y="31360"/>
                      <a:pt x="1536220" y="0"/>
                      <a:pt x="1497580" y="0"/>
                    </a:cubicBezTo>
                    <a:lnTo>
                      <a:pt x="70000" y="0"/>
                    </a:lnTo>
                    <a:cubicBezTo>
                      <a:pt x="31360" y="0"/>
                      <a:pt x="0" y="31360"/>
                      <a:pt x="0" y="70000"/>
                    </a:cubicBezTo>
                    <a:lnTo>
                      <a:pt x="0" y="870551"/>
                    </a:lnTo>
                    <a:cubicBezTo>
                      <a:pt x="0" y="909191"/>
                      <a:pt x="31360" y="940551"/>
                      <a:pt x="70000" y="940551"/>
                    </a:cubicBezTo>
                    <a:lnTo>
                      <a:pt x="1497580" y="940551"/>
                    </a:lnTo>
                    <a:cubicBezTo>
                      <a:pt x="1536220" y="940551"/>
                      <a:pt x="1567580" y="909191"/>
                      <a:pt x="1567580" y="870551"/>
                    </a:cubicBezTo>
                    <a:close/>
                  </a:path>
                  <a:path w="1567580" h="940551" fill="none">
                    <a:moveTo>
                      <a:pt x="1567580" y="870551"/>
                    </a:moveTo>
                    <a:lnTo>
                      <a:pt x="1567580" y="70000"/>
                    </a:lnTo>
                    <a:cubicBezTo>
                      <a:pt x="1567580" y="31360"/>
                      <a:pt x="1536220" y="0"/>
                      <a:pt x="1497580" y="0"/>
                    </a:cubicBezTo>
                    <a:lnTo>
                      <a:pt x="70000" y="0"/>
                    </a:lnTo>
                    <a:cubicBezTo>
                      <a:pt x="31360" y="0"/>
                      <a:pt x="0" y="31360"/>
                      <a:pt x="0" y="70000"/>
                    </a:cubicBezTo>
                    <a:lnTo>
                      <a:pt x="0" y="870551"/>
                    </a:lnTo>
                    <a:cubicBezTo>
                      <a:pt x="0" y="909191"/>
                      <a:pt x="31360" y="940551"/>
                      <a:pt x="70000" y="940551"/>
                    </a:cubicBezTo>
                    <a:lnTo>
                      <a:pt x="1497580" y="940551"/>
                    </a:lnTo>
                    <a:cubicBezTo>
                      <a:pt x="1536220" y="940551"/>
                      <a:pt x="1567580" y="909191"/>
                      <a:pt x="1567580" y="870551"/>
                    </a:cubicBezTo>
                    <a:close/>
                  </a:path>
                </a:pathLst>
              </a:custGeom>
              <a:solidFill>
                <a:srgbClr val="A6EEF0"/>
              </a:solidFill>
              <a:ln w="13333" cap="flat">
                <a:solidFill>
                  <a:srgbClr val="868686"/>
                </a:solidFill>
                <a:round/>
              </a:ln>
              <a:effectLst>
                <a:outerShdw blurRad="226666" dist="20000" dir="5400000" sx="101000" sy="101000" algn="tl" rotWithShape="0">
                  <a:srgbClr val="000000">
                    <a:alpha val="20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Process"/>
              <p:cNvSpPr/>
              <p:nvPr/>
            </p:nvSpPr>
            <p:spPr>
              <a:xfrm>
                <a:off x="2655824" y="-636552"/>
                <a:ext cx="1567580" cy="940551"/>
              </a:xfrm>
              <a:custGeom>
                <a:avLst/>
                <a:gdLst>
                  <a:gd name="connsiteX0" fmla="*/ 0 w 1567580"/>
                  <a:gd name="connsiteY0" fmla="*/ 470276 h 940551"/>
                  <a:gd name="connsiteX1" fmla="*/ 783790 w 1567580"/>
                  <a:gd name="connsiteY1" fmla="*/ 0 h 940551"/>
                  <a:gd name="connsiteX2" fmla="*/ 1567580 w 1567580"/>
                  <a:gd name="connsiteY2" fmla="*/ 470276 h 940551"/>
                  <a:gd name="connsiteX3" fmla="*/ 783790 w 1567580"/>
                  <a:gd name="connsiteY3" fmla="*/ 940551 h 94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580" h="940551" stroke="0">
                    <a:moveTo>
                      <a:pt x="1567580" y="870551"/>
                    </a:moveTo>
                    <a:lnTo>
                      <a:pt x="1567580" y="70000"/>
                    </a:lnTo>
                    <a:cubicBezTo>
                      <a:pt x="1567580" y="31360"/>
                      <a:pt x="1536220" y="0"/>
                      <a:pt x="1497580" y="0"/>
                    </a:cubicBezTo>
                    <a:lnTo>
                      <a:pt x="70000" y="0"/>
                    </a:lnTo>
                    <a:cubicBezTo>
                      <a:pt x="31360" y="0"/>
                      <a:pt x="0" y="31360"/>
                      <a:pt x="0" y="70000"/>
                    </a:cubicBezTo>
                    <a:lnTo>
                      <a:pt x="0" y="870551"/>
                    </a:lnTo>
                    <a:cubicBezTo>
                      <a:pt x="0" y="909191"/>
                      <a:pt x="31360" y="940551"/>
                      <a:pt x="70000" y="940551"/>
                    </a:cubicBezTo>
                    <a:lnTo>
                      <a:pt x="1497580" y="940551"/>
                    </a:lnTo>
                    <a:cubicBezTo>
                      <a:pt x="1536220" y="940551"/>
                      <a:pt x="1567580" y="909191"/>
                      <a:pt x="1567580" y="870551"/>
                    </a:cubicBezTo>
                    <a:close/>
                  </a:path>
                  <a:path w="1567580" h="940551" fill="none">
                    <a:moveTo>
                      <a:pt x="1567580" y="870551"/>
                    </a:moveTo>
                    <a:lnTo>
                      <a:pt x="1567580" y="70000"/>
                    </a:lnTo>
                    <a:cubicBezTo>
                      <a:pt x="1567580" y="31360"/>
                      <a:pt x="1536220" y="0"/>
                      <a:pt x="1497580" y="0"/>
                    </a:cubicBezTo>
                    <a:lnTo>
                      <a:pt x="70000" y="0"/>
                    </a:lnTo>
                    <a:cubicBezTo>
                      <a:pt x="31360" y="0"/>
                      <a:pt x="0" y="31360"/>
                      <a:pt x="0" y="70000"/>
                    </a:cubicBezTo>
                    <a:lnTo>
                      <a:pt x="0" y="870551"/>
                    </a:lnTo>
                    <a:cubicBezTo>
                      <a:pt x="0" y="909191"/>
                      <a:pt x="31360" y="940551"/>
                      <a:pt x="70000" y="940551"/>
                    </a:cubicBezTo>
                    <a:lnTo>
                      <a:pt x="1497580" y="940551"/>
                    </a:lnTo>
                    <a:cubicBezTo>
                      <a:pt x="1536220" y="940551"/>
                      <a:pt x="1567580" y="909191"/>
                      <a:pt x="1567580" y="870551"/>
                    </a:cubicBezTo>
                    <a:close/>
                  </a:path>
                </a:pathLst>
              </a:custGeom>
              <a:solidFill>
                <a:srgbClr val="A6EEF0">
                  <a:alpha val="86667"/>
                </a:srgbClr>
              </a:solidFill>
              <a:ln w="10000" cap="flat">
                <a:solidFill>
                  <a:srgbClr val="868686"/>
                </a:solidFill>
                <a:round/>
              </a:ln>
            </p:spPr>
            <p:txBody>
              <a:bodyPr wrap="square" lIns="38100" tIns="38100" rIns="38100" bIns="38100" rtlCol="0" anchor="ctr"/>
              <a:lstStyle/>
              <a:p>
                <a:pPr algn="ctr"/>
                <a:r>
                  <a:rPr lang="zh-CN" altLang="en-US" sz="28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Score Pivots </a:t>
                </a:r>
              </a:p>
              <a:p>
                <a:pPr algn="ctr"/>
                <a:r>
                  <a:rPr lang="zh-CN" altLang="en-US" sz="28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P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3817537-73CB-4263-9B94-FF7BA9CF7491}"/>
                </a:ext>
              </a:extLst>
            </p:cNvPr>
            <p:cNvGrpSpPr/>
            <p:nvPr/>
          </p:nvGrpSpPr>
          <p:grpSpPr>
            <a:xfrm>
              <a:off x="4123409" y="-503965"/>
              <a:ext cx="4426508" cy="3137620"/>
              <a:chOff x="4652052" y="124693"/>
              <a:chExt cx="4426508" cy="313762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DF391C8-907C-3192-097E-142E4A477C68}"/>
                  </a:ext>
                </a:extLst>
              </p:cNvPr>
              <p:cNvGrpSpPr/>
              <p:nvPr/>
            </p:nvGrpSpPr>
            <p:grpSpPr>
              <a:xfrm>
                <a:off x="5875985" y="124693"/>
                <a:ext cx="3202575" cy="3137620"/>
                <a:chOff x="5875985" y="124693"/>
                <a:chExt cx="3202575" cy="3137620"/>
              </a:xfrm>
            </p:grpSpPr>
            <p:grpSp>
              <p:nvGrpSpPr>
                <p:cNvPr id="259" name="Group 258"/>
                <p:cNvGrpSpPr/>
                <p:nvPr/>
              </p:nvGrpSpPr>
              <p:grpSpPr>
                <a:xfrm>
                  <a:off x="5875985" y="768325"/>
                  <a:ext cx="3202575" cy="2493988"/>
                  <a:chOff x="5580710" y="454000"/>
                  <a:chExt cx="3202575" cy="2493988"/>
                </a:xfrm>
              </p:grpSpPr>
              <p:pic>
                <p:nvPicPr>
                  <p:cNvPr id="234" name="Picture 233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6675695" y="1214201"/>
                    <a:ext cx="1012610" cy="674398"/>
                  </a:xfrm>
                  <a:prstGeom prst="rect">
                    <a:avLst/>
                  </a:prstGeom>
                  <a:ln w="10000" cap="flat">
                    <a:solidFill>
                      <a:srgbClr val="868686"/>
                    </a:solidFill>
                    <a:miter/>
                  </a:ln>
                </p:spPr>
              </p:pic>
              <p:pic>
                <p:nvPicPr>
                  <p:cNvPr id="235" name="Picture 23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5580710" y="1214205"/>
                    <a:ext cx="1037350" cy="675411"/>
                  </a:xfrm>
                  <a:prstGeom prst="rect">
                    <a:avLst/>
                  </a:prstGeom>
                  <a:ln w="10000" cap="flat">
                    <a:solidFill>
                      <a:srgbClr val="868686"/>
                    </a:solidFill>
                    <a:miter/>
                  </a:ln>
                </p:spPr>
              </p:pic>
              <p:pic>
                <p:nvPicPr>
                  <p:cNvPr id="236" name="Picture 235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5580710" y="455034"/>
                    <a:ext cx="1033860" cy="688554"/>
                  </a:xfrm>
                  <a:prstGeom prst="rect">
                    <a:avLst/>
                  </a:prstGeom>
                  <a:ln w="10000" cap="flat">
                    <a:solidFill>
                      <a:srgbClr val="868686"/>
                    </a:solidFill>
                    <a:miter/>
                  </a:ln>
                </p:spPr>
              </p:pic>
              <p:pic>
                <p:nvPicPr>
                  <p:cNvPr id="237" name="Picture 236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6675698" y="454000"/>
                    <a:ext cx="1016443" cy="689587"/>
                  </a:xfrm>
                  <a:prstGeom prst="rect">
                    <a:avLst/>
                  </a:prstGeom>
                  <a:ln w="10000" cap="flat">
                    <a:solidFill>
                      <a:srgbClr val="868686"/>
                    </a:solidFill>
                    <a:miter/>
                  </a:ln>
                </p:spPr>
              </p:pic>
              <p:pic>
                <p:nvPicPr>
                  <p:cNvPr id="238" name="Picture 237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7739538" y="1204913"/>
                    <a:ext cx="1043747" cy="683690"/>
                  </a:xfrm>
                  <a:prstGeom prst="rect">
                    <a:avLst/>
                  </a:prstGeom>
                  <a:ln w="10000" cap="flat">
                    <a:solidFill>
                      <a:srgbClr val="868686"/>
                    </a:solidFill>
                    <a:miter/>
                  </a:ln>
                </p:spPr>
              </p:pic>
              <p:pic>
                <p:nvPicPr>
                  <p:cNvPr id="239" name="Picture 238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7738359" y="454000"/>
                    <a:ext cx="1044926" cy="693763"/>
                  </a:xfrm>
                  <a:prstGeom prst="rect">
                    <a:avLst/>
                  </a:prstGeom>
                  <a:ln w="10000" cap="flat">
                    <a:solidFill>
                      <a:srgbClr val="868686"/>
                    </a:solidFill>
                    <a:miter/>
                  </a:ln>
                </p:spPr>
              </p:pic>
              <p:pic>
                <p:nvPicPr>
                  <p:cNvPr id="240" name="Picture 239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7749538" y="1950244"/>
                    <a:ext cx="1033747" cy="754855"/>
                  </a:xfrm>
                  <a:prstGeom prst="rect">
                    <a:avLst/>
                  </a:prstGeom>
                  <a:ln w="10000" cap="flat">
                    <a:solidFill>
                      <a:srgbClr val="868686"/>
                    </a:solidFill>
                    <a:miter/>
                  </a:ln>
                </p:spPr>
              </p:pic>
              <p:pic>
                <p:nvPicPr>
                  <p:cNvPr id="242" name="Picture 241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5580710" y="1955381"/>
                    <a:ext cx="1033860" cy="745659"/>
                  </a:xfrm>
                  <a:prstGeom prst="rect">
                    <a:avLst/>
                  </a:prstGeom>
                  <a:ln w="10000" cap="flat">
                    <a:solidFill>
                      <a:srgbClr val="868686"/>
                    </a:solidFill>
                    <a:miter/>
                  </a:ln>
                </p:spPr>
              </p:pic>
              <p:grpSp>
                <p:nvGrpSpPr>
                  <p:cNvPr id="243" name="Group 242"/>
                  <p:cNvGrpSpPr/>
                  <p:nvPr/>
                </p:nvGrpSpPr>
                <p:grpSpPr>
                  <a:xfrm>
                    <a:off x="6669079" y="1814513"/>
                    <a:ext cx="1020934" cy="1133475"/>
                    <a:chOff x="6669079" y="1814513"/>
                    <a:chExt cx="1020934" cy="1133475"/>
                  </a:xfrm>
                </p:grpSpPr>
                <p:pic>
                  <p:nvPicPr>
                    <p:cNvPr id="241" name="Picture 240"/>
                    <p:cNvPicPr>
                      <a:picLocks noChangeAspect="1"/>
                    </p:cNvPicPr>
                    <p:nvPr/>
                  </p:nvPicPr>
                  <p:blipFill rotWithShape="1"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119" r="2119"/>
                    <a:stretch>
                      <a:fillRect/>
                    </a:stretch>
                  </p:blipFill>
                  <p:spPr>
                    <a:xfrm>
                      <a:off x="6669079" y="1814513"/>
                      <a:ext cx="1020934" cy="11334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39770" h="1154150">
                          <a:moveTo>
                            <a:pt x="1039770" y="146563"/>
                          </a:moveTo>
                          <a:lnTo>
                            <a:pt x="1039770" y="903579"/>
                          </a:lnTo>
                          <a:lnTo>
                            <a:pt x="6619" y="903579"/>
                          </a:lnTo>
                          <a:lnTo>
                            <a:pt x="6619" y="146563"/>
                          </a:lnTo>
                          <a:lnTo>
                            <a:pt x="1039770" y="146563"/>
                          </a:lnTo>
                          <a:close/>
                        </a:path>
                      </a:pathLst>
                    </a:custGeom>
                    <a:ln w="10000" cap="flat">
                      <a:solidFill>
                        <a:srgbClr val="868686"/>
                      </a:solidFill>
                      <a:miter/>
                    </a:ln>
                  </p:spPr>
                </p:pic>
              </p:grp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579ADABA-6BB3-A58D-6F42-5B418904FD1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79614" y="124693"/>
                      <a:ext cx="2397772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32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2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579ADABA-6BB3-A58D-6F42-5B418904FD1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79614" y="124693"/>
                      <a:ext cx="2397772" cy="492443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0" name="Triangle">
                <a:extLst>
                  <a:ext uri="{FF2B5EF4-FFF2-40B4-BE49-F238E27FC236}">
                    <a16:creationId xmlns:a16="http://schemas.microsoft.com/office/drawing/2014/main" id="{3C56659B-BB14-9A28-C876-409A12ED57B5}"/>
                  </a:ext>
                </a:extLst>
              </p:cNvPr>
              <p:cNvSpPr/>
              <p:nvPr/>
            </p:nvSpPr>
            <p:spPr>
              <a:xfrm rot="16200000">
                <a:off x="4138604" y="1289742"/>
                <a:ext cx="2237796" cy="1210899"/>
              </a:xfrm>
              <a:custGeom>
                <a:avLst/>
                <a:gdLst>
                  <a:gd name="connsiteX0" fmla="*/ 820673 w 3282690"/>
                  <a:gd name="connsiteY0" fmla="*/ 1422500 h 2845000"/>
                  <a:gd name="connsiteX1" fmla="*/ 1641345 w 3282690"/>
                  <a:gd name="connsiteY1" fmla="*/ 0 h 2845000"/>
                  <a:gd name="connsiteX2" fmla="*/ 2462018 w 3282690"/>
                  <a:gd name="connsiteY2" fmla="*/ 1422500 h 2845000"/>
                  <a:gd name="connsiteX3" fmla="*/ 1641345 w 3282690"/>
                  <a:gd name="connsiteY3" fmla="*/ 2845000 h 28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82690" h="2845000" stroke="0">
                    <a:moveTo>
                      <a:pt x="3282690" y="2845000"/>
                    </a:moveTo>
                    <a:lnTo>
                      <a:pt x="1641350" y="0"/>
                    </a:lnTo>
                    <a:lnTo>
                      <a:pt x="0" y="2845000"/>
                    </a:lnTo>
                    <a:lnTo>
                      <a:pt x="3282690" y="2845000"/>
                    </a:lnTo>
                    <a:close/>
                  </a:path>
                  <a:path w="3282690" h="2845000" fill="none">
                    <a:moveTo>
                      <a:pt x="3282690" y="2845000"/>
                    </a:moveTo>
                    <a:lnTo>
                      <a:pt x="1641350" y="0"/>
                    </a:lnTo>
                    <a:lnTo>
                      <a:pt x="0" y="2845000"/>
                    </a:lnTo>
                    <a:lnTo>
                      <a:pt x="3282690" y="284500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23333" cap="flat">
                <a:noFill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94ACF9F-6910-85BA-9197-8EBC4E25290B}"/>
                </a:ext>
              </a:extLst>
            </p:cNvPr>
            <p:cNvGrpSpPr/>
            <p:nvPr/>
          </p:nvGrpSpPr>
          <p:grpSpPr>
            <a:xfrm>
              <a:off x="1000125" y="2194316"/>
              <a:ext cx="5068838" cy="5023591"/>
              <a:chOff x="9144000" y="927491"/>
              <a:chExt cx="5068838" cy="5023591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EC54ED8-AE8A-2B99-06F6-6E7A8A02E462}"/>
                  </a:ext>
                </a:extLst>
              </p:cNvPr>
              <p:cNvGrpSpPr/>
              <p:nvPr/>
            </p:nvGrpSpPr>
            <p:grpSpPr>
              <a:xfrm>
                <a:off x="9144000" y="927491"/>
                <a:ext cx="5068838" cy="5023591"/>
                <a:chOff x="77387" y="2915385"/>
                <a:chExt cx="5068838" cy="5023591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F2D91AA-A7C0-1C41-9FED-E9F41E9D6C27}"/>
                    </a:ext>
                  </a:extLst>
                </p:cNvPr>
                <p:cNvGrpSpPr/>
                <p:nvPr/>
              </p:nvGrpSpPr>
              <p:grpSpPr>
                <a:xfrm>
                  <a:off x="3975745" y="6675140"/>
                  <a:ext cx="1170480" cy="1112870"/>
                  <a:chOff x="3975745" y="6675140"/>
                  <a:chExt cx="1170480" cy="1112870"/>
                </a:xfrm>
              </p:grpSpPr>
              <p:sp>
                <p:nvSpPr>
                  <p:cNvPr id="220" name="ConnectLine"/>
                  <p:cNvSpPr/>
                  <p:nvPr/>
                </p:nvSpPr>
                <p:spPr>
                  <a:xfrm>
                    <a:off x="3975745" y="6935140"/>
                    <a:ext cx="781428" cy="1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1428" h="10000" fill="none">
                        <a:moveTo>
                          <a:pt x="0" y="0"/>
                        </a:moveTo>
                        <a:lnTo>
                          <a:pt x="781428" y="0"/>
                        </a:lnTo>
                      </a:path>
                    </a:pathLst>
                  </a:custGeom>
                  <a:noFill/>
                  <a:ln w="40000" cap="flat">
                    <a:solidFill>
                      <a:srgbClr val="454545"/>
                    </a:solidFill>
                    <a:miter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1" name="ConnectLine"/>
                  <p:cNvSpPr/>
                  <p:nvPr/>
                </p:nvSpPr>
                <p:spPr>
                  <a:xfrm>
                    <a:off x="3985269" y="7530391"/>
                    <a:ext cx="781428" cy="457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6307" h="10000" fill="none">
                        <a:moveTo>
                          <a:pt x="0" y="0"/>
                        </a:moveTo>
                        <a:lnTo>
                          <a:pt x="896307" y="0"/>
                        </a:lnTo>
                      </a:path>
                    </a:pathLst>
                  </a:custGeom>
                  <a:noFill/>
                  <a:ln w="40000" cap="flat">
                    <a:solidFill>
                      <a:srgbClr val="2543A5"/>
                    </a:solidFill>
                    <a:miter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pic>
                <p:nvPicPr>
                  <p:cNvPr id="226" name="Picture 225"/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4776225" y="6675140"/>
                    <a:ext cx="370000" cy="520000"/>
                  </a:xfrm>
                  <a:prstGeom prst="rect">
                    <a:avLst/>
                  </a:prstGeom>
                  <a:ln w="10000" cap="flat">
                    <a:noFill/>
                    <a:miter/>
                  </a:ln>
                </p:spPr>
              </p:pic>
              <p:pic>
                <p:nvPicPr>
                  <p:cNvPr id="228" name="Picture 227"/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4776225" y="7268010"/>
                    <a:ext cx="330000" cy="520000"/>
                  </a:xfrm>
                  <a:prstGeom prst="rect">
                    <a:avLst/>
                  </a:prstGeom>
                  <a:ln w="10000" cap="flat">
                    <a:noFill/>
                    <a:miter/>
                  </a:ln>
                </p:spPr>
              </p:pic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F4B02C1D-1303-247F-30C0-F76A6EA249B6}"/>
                    </a:ext>
                  </a:extLst>
                </p:cNvPr>
                <p:cNvGrpSpPr/>
                <p:nvPr/>
              </p:nvGrpSpPr>
              <p:grpSpPr>
                <a:xfrm>
                  <a:off x="77387" y="2915385"/>
                  <a:ext cx="4052660" cy="5023591"/>
                  <a:chOff x="1287062" y="2696310"/>
                  <a:chExt cx="4052660" cy="5023591"/>
                </a:xfrm>
              </p:grpSpPr>
              <p:sp>
                <p:nvSpPr>
                  <p:cNvPr id="138" name="Data"/>
                  <p:cNvSpPr/>
                  <p:nvPr/>
                </p:nvSpPr>
                <p:spPr>
                  <a:xfrm>
                    <a:off x="1334687" y="2696310"/>
                    <a:ext cx="3995510" cy="1421617"/>
                  </a:xfrm>
                  <a:custGeom>
                    <a:avLst/>
                    <a:gdLst>
                      <a:gd name="connsiteX0" fmla="*/ 130555 w 2251970"/>
                      <a:gd name="connsiteY0" fmla="*/ 522220 h 1044440"/>
                      <a:gd name="connsiteX1" fmla="*/ 1125985 w 2251970"/>
                      <a:gd name="connsiteY1" fmla="*/ 0 h 1044440"/>
                      <a:gd name="connsiteX2" fmla="*/ 2121410 w 2251970"/>
                      <a:gd name="connsiteY2" fmla="*/ 522220 h 1044440"/>
                      <a:gd name="connsiteX3" fmla="*/ 1125985 w 2251970"/>
                      <a:gd name="connsiteY3" fmla="*/ 1044440 h 1044440"/>
                      <a:gd name="rtl" fmla="*/ 261107 w 2251970"/>
                      <a:gd name="rtr" fmla="*/ 1990857 w 2251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rtl" t="t" r="rtr" b="b"/>
                    <a:pathLst>
                      <a:path w="2251970" h="1044440" stroke="0">
                        <a:moveTo>
                          <a:pt x="2007837" y="976530"/>
                        </a:moveTo>
                        <a:lnTo>
                          <a:pt x="2234993" y="67910"/>
                        </a:lnTo>
                        <a:cubicBezTo>
                          <a:pt x="2244364" y="30424"/>
                          <a:pt x="2220610" y="0"/>
                          <a:pt x="2181970" y="0"/>
                        </a:cubicBezTo>
                        <a:lnTo>
                          <a:pt x="331110" y="0"/>
                        </a:lnTo>
                        <a:cubicBezTo>
                          <a:pt x="292470" y="0"/>
                          <a:pt x="253504" y="30424"/>
                          <a:pt x="244133" y="67910"/>
                        </a:cubicBezTo>
                        <a:lnTo>
                          <a:pt x="16977" y="976530"/>
                        </a:lnTo>
                        <a:cubicBezTo>
                          <a:pt x="7606" y="1014016"/>
                          <a:pt x="31360" y="1044440"/>
                          <a:pt x="70000" y="1044440"/>
                        </a:cubicBezTo>
                        <a:lnTo>
                          <a:pt x="1920860" y="1044440"/>
                        </a:lnTo>
                        <a:cubicBezTo>
                          <a:pt x="1959500" y="1044440"/>
                          <a:pt x="1998466" y="1014016"/>
                          <a:pt x="2007837" y="976530"/>
                        </a:cubicBezTo>
                        <a:close/>
                      </a:path>
                      <a:path w="2251970" h="1044440" fill="none">
                        <a:moveTo>
                          <a:pt x="2007837" y="976530"/>
                        </a:moveTo>
                        <a:lnTo>
                          <a:pt x="2234993" y="67910"/>
                        </a:lnTo>
                        <a:cubicBezTo>
                          <a:pt x="2244364" y="30424"/>
                          <a:pt x="2220610" y="0"/>
                          <a:pt x="2181970" y="0"/>
                        </a:cubicBezTo>
                        <a:lnTo>
                          <a:pt x="331110" y="0"/>
                        </a:lnTo>
                        <a:cubicBezTo>
                          <a:pt x="292470" y="0"/>
                          <a:pt x="253504" y="30424"/>
                          <a:pt x="244133" y="67910"/>
                        </a:cubicBezTo>
                        <a:lnTo>
                          <a:pt x="16977" y="976530"/>
                        </a:lnTo>
                        <a:cubicBezTo>
                          <a:pt x="7606" y="1014016"/>
                          <a:pt x="31360" y="1044440"/>
                          <a:pt x="70000" y="1044440"/>
                        </a:cubicBezTo>
                        <a:lnTo>
                          <a:pt x="1920860" y="1044440"/>
                        </a:lnTo>
                        <a:cubicBezTo>
                          <a:pt x="1959500" y="1044440"/>
                          <a:pt x="1998466" y="1014016"/>
                          <a:pt x="2007837" y="976530"/>
                        </a:cubicBezTo>
                        <a:close/>
                      </a:path>
                    </a:pathLst>
                  </a:custGeom>
                  <a:ln/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wrap="square" lIns="38100" tIns="38100" rIns="38100" bIns="38100" rtlCol="0" anchor="ctr"/>
                  <a:lstStyle/>
                  <a:p>
                    <a:pPr algn="ctr"/>
                    <a:r>
                      <a:rPr lang="zh-CN" altLang="en-US" sz="28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rPr>
                      <a:t>Adaptive Ranking Transformer </a:t>
                    </a:r>
                  </a:p>
                  <a:p>
                    <a:pPr algn="ctr"/>
                    <a:r>
                      <a:rPr lang="zh-CN" altLang="en-US" sz="28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rPr>
                      <a:t>(ART)</a:t>
                    </a:r>
                  </a:p>
                </p:txBody>
              </p:sp>
              <p:sp>
                <p:nvSpPr>
                  <p:cNvPr id="16" name="Data">
                    <a:extLst>
                      <a:ext uri="{FF2B5EF4-FFF2-40B4-BE49-F238E27FC236}">
                        <a16:creationId xmlns:a16="http://schemas.microsoft.com/office/drawing/2014/main" id="{A2D02530-5F08-D1E2-1952-BAFA0BEADD91}"/>
                      </a:ext>
                    </a:extLst>
                  </p:cNvPr>
                  <p:cNvSpPr/>
                  <p:nvPr/>
                </p:nvSpPr>
                <p:spPr>
                  <a:xfrm>
                    <a:off x="1344212" y="4487010"/>
                    <a:ext cx="3995510" cy="1421617"/>
                  </a:xfrm>
                  <a:custGeom>
                    <a:avLst/>
                    <a:gdLst>
                      <a:gd name="connsiteX0" fmla="*/ 130555 w 2251970"/>
                      <a:gd name="connsiteY0" fmla="*/ 522220 h 1044440"/>
                      <a:gd name="connsiteX1" fmla="*/ 1125985 w 2251970"/>
                      <a:gd name="connsiteY1" fmla="*/ 0 h 1044440"/>
                      <a:gd name="connsiteX2" fmla="*/ 2121410 w 2251970"/>
                      <a:gd name="connsiteY2" fmla="*/ 522220 h 1044440"/>
                      <a:gd name="connsiteX3" fmla="*/ 1125985 w 2251970"/>
                      <a:gd name="connsiteY3" fmla="*/ 1044440 h 1044440"/>
                      <a:gd name="rtl" fmla="*/ 261107 w 2251970"/>
                      <a:gd name="rtr" fmla="*/ 1990857 w 2251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rtl" t="t" r="rtr" b="b"/>
                    <a:pathLst>
                      <a:path w="2251970" h="1044440" stroke="0">
                        <a:moveTo>
                          <a:pt x="2007837" y="976530"/>
                        </a:moveTo>
                        <a:lnTo>
                          <a:pt x="2234993" y="67910"/>
                        </a:lnTo>
                        <a:cubicBezTo>
                          <a:pt x="2244364" y="30424"/>
                          <a:pt x="2220610" y="0"/>
                          <a:pt x="2181970" y="0"/>
                        </a:cubicBezTo>
                        <a:lnTo>
                          <a:pt x="331110" y="0"/>
                        </a:lnTo>
                        <a:cubicBezTo>
                          <a:pt x="292470" y="0"/>
                          <a:pt x="253504" y="30424"/>
                          <a:pt x="244133" y="67910"/>
                        </a:cubicBezTo>
                        <a:lnTo>
                          <a:pt x="16977" y="976530"/>
                        </a:lnTo>
                        <a:cubicBezTo>
                          <a:pt x="7606" y="1014016"/>
                          <a:pt x="31360" y="1044440"/>
                          <a:pt x="70000" y="1044440"/>
                        </a:cubicBezTo>
                        <a:lnTo>
                          <a:pt x="1920860" y="1044440"/>
                        </a:lnTo>
                        <a:cubicBezTo>
                          <a:pt x="1959500" y="1044440"/>
                          <a:pt x="1998466" y="1014016"/>
                          <a:pt x="2007837" y="976530"/>
                        </a:cubicBezTo>
                        <a:close/>
                      </a:path>
                      <a:path w="2251970" h="1044440" fill="none">
                        <a:moveTo>
                          <a:pt x="2007837" y="976530"/>
                        </a:moveTo>
                        <a:lnTo>
                          <a:pt x="2234993" y="67910"/>
                        </a:lnTo>
                        <a:cubicBezTo>
                          <a:pt x="2244364" y="30424"/>
                          <a:pt x="2220610" y="0"/>
                          <a:pt x="2181970" y="0"/>
                        </a:cubicBezTo>
                        <a:lnTo>
                          <a:pt x="331110" y="0"/>
                        </a:lnTo>
                        <a:cubicBezTo>
                          <a:pt x="292470" y="0"/>
                          <a:pt x="253504" y="30424"/>
                          <a:pt x="244133" y="67910"/>
                        </a:cubicBezTo>
                        <a:lnTo>
                          <a:pt x="16977" y="976530"/>
                        </a:lnTo>
                        <a:cubicBezTo>
                          <a:pt x="7606" y="1014016"/>
                          <a:pt x="31360" y="1044440"/>
                          <a:pt x="70000" y="1044440"/>
                        </a:cubicBezTo>
                        <a:lnTo>
                          <a:pt x="1920860" y="1044440"/>
                        </a:lnTo>
                        <a:cubicBezTo>
                          <a:pt x="1959500" y="1044440"/>
                          <a:pt x="1998466" y="1014016"/>
                          <a:pt x="2007837" y="976530"/>
                        </a:cubicBezTo>
                        <a:close/>
                      </a:path>
                    </a:pathLst>
                  </a:custGeom>
                  <a:ln/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square" lIns="38100" tIns="38100" rIns="38100" bIns="38100" rtlCol="0" anchor="ctr"/>
                  <a:lstStyle/>
                  <a:p>
                    <a:pPr algn="ctr"/>
                    <a:r>
                      <a:rPr lang="zh-CN" altLang="en-US" sz="28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rPr>
                      <a:t>Adaptive Ranking Transformer </a:t>
                    </a:r>
                  </a:p>
                  <a:p>
                    <a:pPr algn="ctr"/>
                    <a:r>
                      <a:rPr lang="zh-CN" altLang="en-US" sz="28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rPr>
                      <a:t>(ART)</a:t>
                    </a:r>
                  </a:p>
                </p:txBody>
              </p:sp>
              <p:sp>
                <p:nvSpPr>
                  <p:cNvPr id="17" name="Data">
                    <a:extLst>
                      <a:ext uri="{FF2B5EF4-FFF2-40B4-BE49-F238E27FC236}">
                        <a16:creationId xmlns:a16="http://schemas.microsoft.com/office/drawing/2014/main" id="{3D47A355-B127-801C-288A-7327F695C8A5}"/>
                      </a:ext>
                    </a:extLst>
                  </p:cNvPr>
                  <p:cNvSpPr/>
                  <p:nvPr/>
                </p:nvSpPr>
                <p:spPr>
                  <a:xfrm>
                    <a:off x="1287062" y="6298284"/>
                    <a:ext cx="3995510" cy="1421617"/>
                  </a:xfrm>
                  <a:custGeom>
                    <a:avLst/>
                    <a:gdLst>
                      <a:gd name="connsiteX0" fmla="*/ 130555 w 2251970"/>
                      <a:gd name="connsiteY0" fmla="*/ 522220 h 1044440"/>
                      <a:gd name="connsiteX1" fmla="*/ 1125985 w 2251970"/>
                      <a:gd name="connsiteY1" fmla="*/ 0 h 1044440"/>
                      <a:gd name="connsiteX2" fmla="*/ 2121410 w 2251970"/>
                      <a:gd name="connsiteY2" fmla="*/ 522220 h 1044440"/>
                      <a:gd name="connsiteX3" fmla="*/ 1125985 w 2251970"/>
                      <a:gd name="connsiteY3" fmla="*/ 1044440 h 1044440"/>
                      <a:gd name="rtl" fmla="*/ 261107 w 2251970"/>
                      <a:gd name="rtr" fmla="*/ 1990857 w 2251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rtl" t="t" r="rtr" b="b"/>
                    <a:pathLst>
                      <a:path w="2251970" h="1044440" stroke="0">
                        <a:moveTo>
                          <a:pt x="2007837" y="976530"/>
                        </a:moveTo>
                        <a:lnTo>
                          <a:pt x="2234993" y="67910"/>
                        </a:lnTo>
                        <a:cubicBezTo>
                          <a:pt x="2244364" y="30424"/>
                          <a:pt x="2220610" y="0"/>
                          <a:pt x="2181970" y="0"/>
                        </a:cubicBezTo>
                        <a:lnTo>
                          <a:pt x="331110" y="0"/>
                        </a:lnTo>
                        <a:cubicBezTo>
                          <a:pt x="292470" y="0"/>
                          <a:pt x="253504" y="30424"/>
                          <a:pt x="244133" y="67910"/>
                        </a:cubicBezTo>
                        <a:lnTo>
                          <a:pt x="16977" y="976530"/>
                        </a:lnTo>
                        <a:cubicBezTo>
                          <a:pt x="7606" y="1014016"/>
                          <a:pt x="31360" y="1044440"/>
                          <a:pt x="70000" y="1044440"/>
                        </a:cubicBezTo>
                        <a:lnTo>
                          <a:pt x="1920860" y="1044440"/>
                        </a:lnTo>
                        <a:cubicBezTo>
                          <a:pt x="1959500" y="1044440"/>
                          <a:pt x="1998466" y="1014016"/>
                          <a:pt x="2007837" y="976530"/>
                        </a:cubicBezTo>
                        <a:close/>
                      </a:path>
                      <a:path w="2251970" h="1044440" fill="none">
                        <a:moveTo>
                          <a:pt x="2007837" y="976530"/>
                        </a:moveTo>
                        <a:lnTo>
                          <a:pt x="2234993" y="67910"/>
                        </a:lnTo>
                        <a:cubicBezTo>
                          <a:pt x="2244364" y="30424"/>
                          <a:pt x="2220610" y="0"/>
                          <a:pt x="2181970" y="0"/>
                        </a:cubicBezTo>
                        <a:lnTo>
                          <a:pt x="331110" y="0"/>
                        </a:lnTo>
                        <a:cubicBezTo>
                          <a:pt x="292470" y="0"/>
                          <a:pt x="253504" y="30424"/>
                          <a:pt x="244133" y="67910"/>
                        </a:cubicBezTo>
                        <a:lnTo>
                          <a:pt x="16977" y="976530"/>
                        </a:lnTo>
                        <a:cubicBezTo>
                          <a:pt x="7606" y="1014016"/>
                          <a:pt x="31360" y="1044440"/>
                          <a:pt x="70000" y="1044440"/>
                        </a:cubicBezTo>
                        <a:lnTo>
                          <a:pt x="1920860" y="1044440"/>
                        </a:lnTo>
                        <a:cubicBezTo>
                          <a:pt x="1959500" y="1044440"/>
                          <a:pt x="1998466" y="1014016"/>
                          <a:pt x="2007837" y="976530"/>
                        </a:cubicBezTo>
                        <a:close/>
                      </a:path>
                    </a:pathLst>
                  </a:custGeom>
                  <a:ln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lIns="38100" tIns="38100" rIns="38100" bIns="38100" rtlCol="0" anchor="ctr"/>
                  <a:lstStyle/>
                  <a:p>
                    <a:pPr algn="ctr"/>
                    <a:r>
                      <a:rPr lang="zh-CN" altLang="en-US" sz="28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rPr>
                      <a:t>Adaptive Ranking Transformer </a:t>
                    </a:r>
                  </a:p>
                  <a:p>
                    <a:pPr algn="ctr"/>
                    <a:r>
                      <a:rPr lang="zh-CN" altLang="en-US" sz="28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rPr>
                      <a:t>(ART)</a:t>
                    </a:r>
                  </a:p>
                </p:txBody>
              </p:sp>
            </p:grpSp>
          </p:grp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568353D-4685-27D5-3018-F42502F7E8EF}"/>
                  </a:ext>
                </a:extLst>
              </p:cNvPr>
              <p:cNvCxnSpPr/>
              <p:nvPr/>
            </p:nvCxnSpPr>
            <p:spPr>
              <a:xfrm>
                <a:off x="12563475" y="2371725"/>
                <a:ext cx="0" cy="346466"/>
              </a:xfrm>
              <a:prstGeom prst="straightConnector1">
                <a:avLst/>
              </a:prstGeom>
              <a:noFill/>
              <a:ln w="40000" cap="flat">
                <a:solidFill>
                  <a:srgbClr val="454545"/>
                </a:solidFill>
                <a:miter/>
                <a:tailEnd type="triangle" w="med" len="med"/>
              </a:ln>
            </p:spPr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BB7A364B-7197-011A-974F-F4BB6BEB3637}"/>
                  </a:ext>
                </a:extLst>
              </p:cNvPr>
              <p:cNvCxnSpPr/>
              <p:nvPr/>
            </p:nvCxnSpPr>
            <p:spPr>
              <a:xfrm>
                <a:off x="10058400" y="2349108"/>
                <a:ext cx="0" cy="369083"/>
              </a:xfrm>
              <a:prstGeom prst="straightConnector1">
                <a:avLst/>
              </a:prstGeom>
              <a:noFill/>
              <a:ln w="40000" cap="flat">
                <a:solidFill>
                  <a:srgbClr val="2543A5"/>
                </a:solidFill>
                <a:miter/>
                <a:tailEnd type="triangle" w="med" len="med"/>
              </a:ln>
            </p:spPr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C58FD1C-B747-0B8C-E730-D7DCA44911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63475" y="4139808"/>
                <a:ext cx="0" cy="383892"/>
              </a:xfrm>
              <a:prstGeom prst="straightConnector1">
                <a:avLst/>
              </a:prstGeom>
              <a:noFill/>
              <a:ln w="40000" cap="flat">
                <a:solidFill>
                  <a:srgbClr val="454545"/>
                </a:solidFill>
                <a:miter/>
                <a:tailEnd type="triangle" w="med" len="med"/>
              </a:ln>
            </p:spPr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3059249D-D804-30DD-F953-E0E5B18E31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8400" y="4139808"/>
                <a:ext cx="0" cy="383892"/>
              </a:xfrm>
              <a:prstGeom prst="straightConnector1">
                <a:avLst/>
              </a:prstGeom>
              <a:noFill/>
              <a:ln w="40000" cap="flat">
                <a:solidFill>
                  <a:srgbClr val="2543A5"/>
                </a:solidFill>
                <a:miter/>
                <a:tailEnd type="triangle" w="med" len="med"/>
              </a:ln>
            </p:spPr>
          </p:cxnSp>
        </p:grpSp>
        <p:sp>
          <p:nvSpPr>
            <p:cNvPr id="41" name="Triangle">
              <a:extLst>
                <a:ext uri="{FF2B5EF4-FFF2-40B4-BE49-F238E27FC236}">
                  <a16:creationId xmlns:a16="http://schemas.microsoft.com/office/drawing/2014/main" id="{B3DA8D19-C767-34CB-7104-BDA01A439B2F}"/>
                </a:ext>
              </a:extLst>
            </p:cNvPr>
            <p:cNvSpPr/>
            <p:nvPr/>
          </p:nvSpPr>
          <p:spPr>
            <a:xfrm rot="10800000">
              <a:off x="2038348" y="310412"/>
              <a:ext cx="2106651" cy="395425"/>
            </a:xfrm>
            <a:custGeom>
              <a:avLst/>
              <a:gdLst>
                <a:gd name="connsiteX0" fmla="*/ 820673 w 3282690"/>
                <a:gd name="connsiteY0" fmla="*/ 1422500 h 2845000"/>
                <a:gd name="connsiteX1" fmla="*/ 1641345 w 3282690"/>
                <a:gd name="connsiteY1" fmla="*/ 0 h 2845000"/>
                <a:gd name="connsiteX2" fmla="*/ 2462018 w 3282690"/>
                <a:gd name="connsiteY2" fmla="*/ 1422500 h 2845000"/>
                <a:gd name="connsiteX3" fmla="*/ 1641345 w 3282690"/>
                <a:gd name="connsiteY3" fmla="*/ 2845000 h 28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2690" h="2845000" stroke="0">
                  <a:moveTo>
                    <a:pt x="3282690" y="2845000"/>
                  </a:moveTo>
                  <a:lnTo>
                    <a:pt x="1641350" y="0"/>
                  </a:lnTo>
                  <a:lnTo>
                    <a:pt x="0" y="2845000"/>
                  </a:lnTo>
                  <a:lnTo>
                    <a:pt x="3282690" y="2845000"/>
                  </a:lnTo>
                  <a:close/>
                </a:path>
                <a:path w="3282690" h="2845000" fill="none">
                  <a:moveTo>
                    <a:pt x="3282690" y="2845000"/>
                  </a:moveTo>
                  <a:lnTo>
                    <a:pt x="1641350" y="0"/>
                  </a:lnTo>
                  <a:lnTo>
                    <a:pt x="0" y="2845000"/>
                  </a:lnTo>
                  <a:lnTo>
                    <a:pt x="3282690" y="2845000"/>
                  </a:lnTo>
                  <a:close/>
                </a:path>
              </a:pathLst>
            </a:custGeom>
            <a:solidFill>
              <a:srgbClr val="D7FBFD"/>
            </a:solidFill>
            <a:ln w="23333" cap="flat">
              <a:noFill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" name="Triangle">
              <a:extLst>
                <a:ext uri="{FF2B5EF4-FFF2-40B4-BE49-F238E27FC236}">
                  <a16:creationId xmlns:a16="http://schemas.microsoft.com/office/drawing/2014/main" id="{5DC4E578-8DCD-D1BC-9629-078D5685C0C2}"/>
                </a:ext>
              </a:extLst>
            </p:cNvPr>
            <p:cNvSpPr/>
            <p:nvPr/>
          </p:nvSpPr>
          <p:spPr>
            <a:xfrm rot="10800000">
              <a:off x="2277521" y="1769333"/>
              <a:ext cx="1668210" cy="398825"/>
            </a:xfrm>
            <a:custGeom>
              <a:avLst/>
              <a:gdLst>
                <a:gd name="connsiteX0" fmla="*/ 820673 w 3282690"/>
                <a:gd name="connsiteY0" fmla="*/ 1422500 h 2845000"/>
                <a:gd name="connsiteX1" fmla="*/ 1641345 w 3282690"/>
                <a:gd name="connsiteY1" fmla="*/ 0 h 2845000"/>
                <a:gd name="connsiteX2" fmla="*/ 2462018 w 3282690"/>
                <a:gd name="connsiteY2" fmla="*/ 1422500 h 2845000"/>
                <a:gd name="connsiteX3" fmla="*/ 1641345 w 3282690"/>
                <a:gd name="connsiteY3" fmla="*/ 2845000 h 28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2690" h="2845000" stroke="0">
                  <a:moveTo>
                    <a:pt x="3282690" y="2845000"/>
                  </a:moveTo>
                  <a:lnTo>
                    <a:pt x="1641350" y="0"/>
                  </a:lnTo>
                  <a:lnTo>
                    <a:pt x="0" y="2845000"/>
                  </a:lnTo>
                  <a:lnTo>
                    <a:pt x="3282690" y="2845000"/>
                  </a:lnTo>
                  <a:close/>
                </a:path>
                <a:path w="3282690" h="2845000" fill="none">
                  <a:moveTo>
                    <a:pt x="3282690" y="2845000"/>
                  </a:moveTo>
                  <a:lnTo>
                    <a:pt x="1641350" y="0"/>
                  </a:lnTo>
                  <a:lnTo>
                    <a:pt x="0" y="2845000"/>
                  </a:lnTo>
                  <a:lnTo>
                    <a:pt x="3282690" y="2845000"/>
                  </a:lnTo>
                  <a:close/>
                </a:path>
              </a:pathLst>
            </a:custGeom>
            <a:solidFill>
              <a:srgbClr val="B5E1C4"/>
            </a:solidFill>
            <a:ln w="23333" cap="flat">
              <a:noFill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Arrow: Notched Right 51">
              <a:extLst>
                <a:ext uri="{FF2B5EF4-FFF2-40B4-BE49-F238E27FC236}">
                  <a16:creationId xmlns:a16="http://schemas.microsoft.com/office/drawing/2014/main" id="{1D02AB9E-B3DE-86C3-B753-422EAF1183F1}"/>
                </a:ext>
              </a:extLst>
            </p:cNvPr>
            <p:cNvSpPr/>
            <p:nvPr/>
          </p:nvSpPr>
          <p:spPr>
            <a:xfrm>
              <a:off x="6132073" y="6211617"/>
              <a:ext cx="620508" cy="612251"/>
            </a:xfrm>
            <a:prstGeom prst="notchedRightArrow">
              <a:avLst>
                <a:gd name="adj1" fmla="val 65558"/>
                <a:gd name="adj2" fmla="val 53026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8D961-72FC-1F11-67FA-81FE1741C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roup 568">
            <a:extLst>
              <a:ext uri="{FF2B5EF4-FFF2-40B4-BE49-F238E27FC236}">
                <a16:creationId xmlns:a16="http://schemas.microsoft.com/office/drawing/2014/main" id="{F08E7433-B947-1C35-80E1-551260F8901C}"/>
              </a:ext>
            </a:extLst>
          </p:cNvPr>
          <p:cNvGrpSpPr/>
          <p:nvPr/>
        </p:nvGrpSpPr>
        <p:grpSpPr>
          <a:xfrm>
            <a:off x="-2044700" y="-1358900"/>
            <a:ext cx="13535633" cy="9939160"/>
            <a:chOff x="-2044700" y="-1612900"/>
            <a:chExt cx="13535633" cy="9939160"/>
          </a:xfrm>
        </p:grpSpPr>
        <p:sp>
          <p:nvSpPr>
            <p:cNvPr id="568" name="Rectangle 567">
              <a:extLst>
                <a:ext uri="{FF2B5EF4-FFF2-40B4-BE49-F238E27FC236}">
                  <a16:creationId xmlns:a16="http://schemas.microsoft.com/office/drawing/2014/main" id="{52AFF6EA-1787-2754-AE1E-49D30FC6B9E1}"/>
                </a:ext>
              </a:extLst>
            </p:cNvPr>
            <p:cNvSpPr/>
            <p:nvPr/>
          </p:nvSpPr>
          <p:spPr>
            <a:xfrm>
              <a:off x="-2044700" y="-1612900"/>
              <a:ext cx="13535633" cy="9939160"/>
            </a:xfrm>
            <a:prstGeom prst="rect">
              <a:avLst/>
            </a:prstGeom>
            <a:noFill/>
            <a:ln w="38100">
              <a:solidFill>
                <a:srgbClr val="33CCCC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Close Brace, Close Curly">
              <a:extLst>
                <a:ext uri="{FF2B5EF4-FFF2-40B4-BE49-F238E27FC236}">
                  <a16:creationId xmlns:a16="http://schemas.microsoft.com/office/drawing/2014/main" id="{CB962F7E-BB76-2204-729C-F46F97FB9774}"/>
                </a:ext>
              </a:extLst>
            </p:cNvPr>
            <p:cNvSpPr/>
            <p:nvPr/>
          </p:nvSpPr>
          <p:spPr>
            <a:xfrm>
              <a:off x="3876623" y="39333"/>
              <a:ext cx="537973" cy="3850475"/>
            </a:xfrm>
            <a:custGeom>
              <a:avLst/>
              <a:gdLst/>
              <a:ahLst/>
              <a:cxnLst/>
              <a:rect l="l" t="t" r="r" b="b"/>
              <a:pathLst>
                <a:path w="415653" h="3930674" fill="none">
                  <a:moveTo>
                    <a:pt x="0" y="1067"/>
                  </a:moveTo>
                  <a:lnTo>
                    <a:pt x="175653" y="1067"/>
                  </a:lnTo>
                  <a:cubicBezTo>
                    <a:pt x="208703" y="-3654"/>
                    <a:pt x="242046" y="7460"/>
                    <a:pt x="265653" y="31067"/>
                  </a:cubicBezTo>
                  <a:cubicBezTo>
                    <a:pt x="289260" y="54674"/>
                    <a:pt x="300374" y="88018"/>
                    <a:pt x="295653" y="121067"/>
                  </a:cubicBezTo>
                  <a:lnTo>
                    <a:pt x="295653" y="1845337"/>
                  </a:lnTo>
                  <a:cubicBezTo>
                    <a:pt x="290932" y="1878387"/>
                    <a:pt x="302046" y="1911730"/>
                    <a:pt x="325653" y="1935337"/>
                  </a:cubicBezTo>
                  <a:cubicBezTo>
                    <a:pt x="349260" y="1958944"/>
                    <a:pt x="382603" y="1970058"/>
                    <a:pt x="415653" y="1965337"/>
                  </a:cubicBezTo>
                  <a:cubicBezTo>
                    <a:pt x="382603" y="1960616"/>
                    <a:pt x="349260" y="1971730"/>
                    <a:pt x="325653" y="1995337"/>
                  </a:cubicBezTo>
                  <a:cubicBezTo>
                    <a:pt x="302046" y="2018944"/>
                    <a:pt x="290932" y="2052288"/>
                    <a:pt x="295653" y="2085337"/>
                  </a:cubicBezTo>
                  <a:lnTo>
                    <a:pt x="295653" y="3809607"/>
                  </a:lnTo>
                  <a:cubicBezTo>
                    <a:pt x="300374" y="3842657"/>
                    <a:pt x="289260" y="3876000"/>
                    <a:pt x="265653" y="3899607"/>
                  </a:cubicBezTo>
                  <a:cubicBezTo>
                    <a:pt x="242046" y="3923214"/>
                    <a:pt x="208703" y="3934328"/>
                    <a:pt x="175653" y="3929607"/>
                  </a:cubicBezTo>
                  <a:lnTo>
                    <a:pt x="0" y="3929607"/>
                  </a:lnTo>
                </a:path>
              </a:pathLst>
            </a:cu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" name="Process">
              <a:extLst>
                <a:ext uri="{FF2B5EF4-FFF2-40B4-BE49-F238E27FC236}">
                  <a16:creationId xmlns:a16="http://schemas.microsoft.com/office/drawing/2014/main" id="{C7260661-D30C-EEB4-8456-6F9631FAFE81}"/>
                </a:ext>
              </a:extLst>
            </p:cNvPr>
            <p:cNvSpPr/>
            <p:nvPr/>
          </p:nvSpPr>
          <p:spPr>
            <a:xfrm>
              <a:off x="1517200" y="-118180"/>
              <a:ext cx="1370000" cy="4256000"/>
            </a:xfrm>
            <a:custGeom>
              <a:avLst/>
              <a:gdLst>
                <a:gd name="connsiteX0" fmla="*/ 0 w 1370000"/>
                <a:gd name="connsiteY0" fmla="*/ 2128000 h 4256000"/>
                <a:gd name="connsiteX1" fmla="*/ 685000 w 1370000"/>
                <a:gd name="connsiteY1" fmla="*/ 0 h 4256000"/>
                <a:gd name="connsiteX2" fmla="*/ 1370000 w 1370000"/>
                <a:gd name="connsiteY2" fmla="*/ 2128000 h 4256000"/>
                <a:gd name="connsiteX3" fmla="*/ 685000 w 1370000"/>
                <a:gd name="connsiteY3" fmla="*/ 4256000 h 42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0000" h="4256000" stroke="0">
                  <a:moveTo>
                    <a:pt x="1370000" y="4186000"/>
                  </a:moveTo>
                  <a:lnTo>
                    <a:pt x="1370000" y="70000"/>
                  </a:lnTo>
                  <a:cubicBezTo>
                    <a:pt x="1370000" y="31360"/>
                    <a:pt x="1338640" y="0"/>
                    <a:pt x="130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4186000"/>
                  </a:lnTo>
                  <a:cubicBezTo>
                    <a:pt x="0" y="4224640"/>
                    <a:pt x="31360" y="4256000"/>
                    <a:pt x="70000" y="4256000"/>
                  </a:cubicBezTo>
                  <a:lnTo>
                    <a:pt x="1300000" y="4256000"/>
                  </a:lnTo>
                  <a:cubicBezTo>
                    <a:pt x="1338640" y="4256000"/>
                    <a:pt x="1370000" y="4224640"/>
                    <a:pt x="1370000" y="4186000"/>
                  </a:cubicBezTo>
                  <a:close/>
                </a:path>
                <a:path w="1370000" h="4256000" fill="none">
                  <a:moveTo>
                    <a:pt x="1370000" y="4186000"/>
                  </a:moveTo>
                  <a:lnTo>
                    <a:pt x="1370000" y="70000"/>
                  </a:lnTo>
                  <a:cubicBezTo>
                    <a:pt x="1370000" y="31360"/>
                    <a:pt x="1338640" y="0"/>
                    <a:pt x="130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4186000"/>
                  </a:lnTo>
                  <a:cubicBezTo>
                    <a:pt x="0" y="4224640"/>
                    <a:pt x="31360" y="4256000"/>
                    <a:pt x="70000" y="4256000"/>
                  </a:cubicBezTo>
                  <a:lnTo>
                    <a:pt x="1300000" y="4256000"/>
                  </a:lnTo>
                  <a:cubicBezTo>
                    <a:pt x="1338640" y="4256000"/>
                    <a:pt x="1370000" y="4224640"/>
                    <a:pt x="1370000" y="4186000"/>
                  </a:cubicBezTo>
                  <a:close/>
                </a:path>
              </a:pathLst>
            </a:custGeom>
            <a:solidFill>
              <a:srgbClr val="FFFFFF"/>
            </a:solidFill>
            <a:ln w="10000" cap="flat">
              <a:solidFill>
                <a:srgbClr val="101843"/>
              </a:solidFill>
              <a:custDash>
                <a:ds d="1100000" sp="500000"/>
              </a:custDash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ounded Rectangle">
              <a:extLst>
                <a:ext uri="{FF2B5EF4-FFF2-40B4-BE49-F238E27FC236}">
                  <a16:creationId xmlns:a16="http://schemas.microsoft.com/office/drawing/2014/main" id="{F8313B7D-6BBB-D5E6-2BE7-3FC968C9A52C}"/>
                </a:ext>
              </a:extLst>
            </p:cNvPr>
            <p:cNvSpPr/>
            <p:nvPr/>
          </p:nvSpPr>
          <p:spPr>
            <a:xfrm>
              <a:off x="4432490" y="-581025"/>
              <a:ext cx="6368859" cy="4878320"/>
            </a:xfrm>
            <a:custGeom>
              <a:avLst/>
              <a:gdLst>
                <a:gd name="connsiteX0" fmla="*/ 2876975 w 5753950"/>
                <a:gd name="connsiteY0" fmla="*/ 5396050 h 5396050"/>
                <a:gd name="connsiteX1" fmla="*/ 2876975 w 5753950"/>
                <a:gd name="connsiteY1" fmla="*/ 0 h 5396050"/>
                <a:gd name="connsiteX2" fmla="*/ 5753950 w 5753950"/>
                <a:gd name="connsiteY2" fmla="*/ 2698025 h 5396050"/>
                <a:gd name="connsiteX3" fmla="*/ 0 w 5753950"/>
                <a:gd name="connsiteY3" fmla="*/ 2698025 h 5396050"/>
                <a:gd name="connsiteX4" fmla="*/ 2876975 w 5753950"/>
                <a:gd name="connsiteY4" fmla="*/ 2698025 h 539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3950" h="5396050" stroke="0">
                  <a:moveTo>
                    <a:pt x="5633950" y="5396050"/>
                  </a:moveTo>
                  <a:cubicBezTo>
                    <a:pt x="5700230" y="5396050"/>
                    <a:pt x="5753950" y="5342320"/>
                    <a:pt x="5753950" y="5276050"/>
                  </a:cubicBezTo>
                  <a:lnTo>
                    <a:pt x="5753950" y="120000"/>
                  </a:lnTo>
                  <a:cubicBezTo>
                    <a:pt x="5753950" y="53724"/>
                    <a:pt x="5700230" y="0"/>
                    <a:pt x="5633950" y="0"/>
                  </a:cubicBezTo>
                  <a:lnTo>
                    <a:pt x="120000" y="0"/>
                  </a:lnTo>
                  <a:cubicBezTo>
                    <a:pt x="53724" y="0"/>
                    <a:pt x="0" y="53724"/>
                    <a:pt x="0" y="120000"/>
                  </a:cubicBezTo>
                  <a:lnTo>
                    <a:pt x="0" y="5276050"/>
                  </a:lnTo>
                  <a:cubicBezTo>
                    <a:pt x="0" y="5342320"/>
                    <a:pt x="53724" y="5396050"/>
                    <a:pt x="120000" y="5396050"/>
                  </a:cubicBezTo>
                  <a:lnTo>
                    <a:pt x="5633950" y="5396050"/>
                  </a:lnTo>
                  <a:close/>
                </a:path>
                <a:path w="5753950" h="5396050" fill="none">
                  <a:moveTo>
                    <a:pt x="5633950" y="5396050"/>
                  </a:moveTo>
                  <a:cubicBezTo>
                    <a:pt x="5700230" y="5396050"/>
                    <a:pt x="5753950" y="5342320"/>
                    <a:pt x="5753950" y="5276050"/>
                  </a:cubicBezTo>
                  <a:lnTo>
                    <a:pt x="5753950" y="120000"/>
                  </a:lnTo>
                  <a:cubicBezTo>
                    <a:pt x="5753950" y="53724"/>
                    <a:pt x="5700230" y="0"/>
                    <a:pt x="5633950" y="0"/>
                  </a:cubicBezTo>
                  <a:lnTo>
                    <a:pt x="120000" y="0"/>
                  </a:lnTo>
                  <a:cubicBezTo>
                    <a:pt x="53724" y="0"/>
                    <a:pt x="0" y="53724"/>
                    <a:pt x="0" y="120000"/>
                  </a:cubicBezTo>
                  <a:lnTo>
                    <a:pt x="0" y="5276050"/>
                  </a:lnTo>
                  <a:cubicBezTo>
                    <a:pt x="0" y="5342320"/>
                    <a:pt x="53724" y="5396050"/>
                    <a:pt x="120000" y="5396050"/>
                  </a:cubicBezTo>
                  <a:lnTo>
                    <a:pt x="5633950" y="5396050"/>
                  </a:lnTo>
                  <a:close/>
                </a:path>
              </a:pathLst>
            </a:custGeom>
            <a:solidFill>
              <a:srgbClr val="F4F4F1"/>
            </a:solidFill>
            <a:ln w="10000" cap="flat">
              <a:solidFill>
                <a:srgbClr val="AFAFAF"/>
              </a:solidFill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Rounded Rectangle">
              <a:extLst>
                <a:ext uri="{FF2B5EF4-FFF2-40B4-BE49-F238E27FC236}">
                  <a16:creationId xmlns:a16="http://schemas.microsoft.com/office/drawing/2014/main" id="{807CB686-3DE9-3098-AEB4-6E279249EBC5}"/>
                </a:ext>
              </a:extLst>
            </p:cNvPr>
            <p:cNvSpPr/>
            <p:nvPr/>
          </p:nvSpPr>
          <p:spPr>
            <a:xfrm>
              <a:off x="1434650" y="-312090"/>
              <a:ext cx="2639646" cy="4599860"/>
            </a:xfrm>
            <a:custGeom>
              <a:avLst/>
              <a:gdLst>
                <a:gd name="connsiteX0" fmla="*/ 1506275 w 3012550"/>
                <a:gd name="connsiteY0" fmla="*/ 4599860 h 4599860"/>
                <a:gd name="connsiteX1" fmla="*/ 1506275 w 3012550"/>
                <a:gd name="connsiteY1" fmla="*/ 0 h 4599860"/>
                <a:gd name="connsiteX2" fmla="*/ 3012550 w 3012550"/>
                <a:gd name="connsiteY2" fmla="*/ 2299930 h 4599860"/>
                <a:gd name="connsiteX3" fmla="*/ 0 w 3012550"/>
                <a:gd name="connsiteY3" fmla="*/ 2299930 h 4599860"/>
                <a:gd name="connsiteX4" fmla="*/ 1506275 w 3012550"/>
                <a:gd name="connsiteY4" fmla="*/ 2299930 h 459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2550" h="4599860" stroke="0">
                  <a:moveTo>
                    <a:pt x="2892550" y="4599860"/>
                  </a:moveTo>
                  <a:cubicBezTo>
                    <a:pt x="2958820" y="4599860"/>
                    <a:pt x="3012550" y="4546140"/>
                    <a:pt x="3012550" y="4479860"/>
                  </a:cubicBezTo>
                  <a:lnTo>
                    <a:pt x="3012550" y="120000"/>
                  </a:lnTo>
                  <a:cubicBezTo>
                    <a:pt x="3012550" y="53724"/>
                    <a:pt x="2958820" y="0"/>
                    <a:pt x="2892550" y="0"/>
                  </a:cubicBezTo>
                  <a:lnTo>
                    <a:pt x="120000" y="0"/>
                  </a:lnTo>
                  <a:cubicBezTo>
                    <a:pt x="53724" y="0"/>
                    <a:pt x="0" y="53724"/>
                    <a:pt x="0" y="120000"/>
                  </a:cubicBezTo>
                  <a:lnTo>
                    <a:pt x="0" y="4479860"/>
                  </a:lnTo>
                  <a:cubicBezTo>
                    <a:pt x="0" y="4546140"/>
                    <a:pt x="53724" y="4599860"/>
                    <a:pt x="120000" y="4599860"/>
                  </a:cubicBezTo>
                  <a:lnTo>
                    <a:pt x="2892550" y="4599860"/>
                  </a:lnTo>
                  <a:close/>
                </a:path>
                <a:path w="3012550" h="4599860" fill="none">
                  <a:moveTo>
                    <a:pt x="2892550" y="4599860"/>
                  </a:moveTo>
                  <a:cubicBezTo>
                    <a:pt x="2958820" y="4599860"/>
                    <a:pt x="3012550" y="4546140"/>
                    <a:pt x="3012550" y="4479860"/>
                  </a:cubicBezTo>
                  <a:lnTo>
                    <a:pt x="3012550" y="120000"/>
                  </a:lnTo>
                  <a:cubicBezTo>
                    <a:pt x="3012550" y="53724"/>
                    <a:pt x="2958820" y="0"/>
                    <a:pt x="2892550" y="0"/>
                  </a:cubicBezTo>
                  <a:lnTo>
                    <a:pt x="120000" y="0"/>
                  </a:lnTo>
                  <a:cubicBezTo>
                    <a:pt x="53724" y="0"/>
                    <a:pt x="0" y="53724"/>
                    <a:pt x="0" y="120000"/>
                  </a:cubicBezTo>
                  <a:lnTo>
                    <a:pt x="0" y="4479860"/>
                  </a:lnTo>
                  <a:cubicBezTo>
                    <a:pt x="0" y="4546140"/>
                    <a:pt x="53724" y="4599860"/>
                    <a:pt x="120000" y="4599860"/>
                  </a:cubicBezTo>
                  <a:lnTo>
                    <a:pt x="2892550" y="4599860"/>
                  </a:lnTo>
                  <a:close/>
                </a:path>
              </a:pathLst>
            </a:custGeom>
            <a:solidFill>
              <a:srgbClr val="F4F4F1"/>
            </a:solidFill>
            <a:ln w="10000" cap="flat">
              <a:solidFill>
                <a:srgbClr val="AFAFAF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ConnectLine">
              <a:extLst>
                <a:ext uri="{FF2B5EF4-FFF2-40B4-BE49-F238E27FC236}">
                  <a16:creationId xmlns:a16="http://schemas.microsoft.com/office/drawing/2014/main" id="{70F4A8D0-DCA4-172B-CCD3-2270DB5D5431}"/>
                </a:ext>
              </a:extLst>
            </p:cNvPr>
            <p:cNvSpPr/>
            <p:nvPr/>
          </p:nvSpPr>
          <p:spPr>
            <a:xfrm>
              <a:off x="1072110" y="755680"/>
              <a:ext cx="362540" cy="10000"/>
            </a:xfrm>
            <a:custGeom>
              <a:avLst/>
              <a:gdLst/>
              <a:ahLst/>
              <a:cxnLst/>
              <a:rect l="l" t="t" r="r" b="b"/>
              <a:pathLst>
                <a:path w="362540" h="10000" fill="none">
                  <a:moveTo>
                    <a:pt x="0" y="0"/>
                  </a:moveTo>
                  <a:lnTo>
                    <a:pt x="362540" y="0"/>
                  </a:lnTo>
                </a:path>
              </a:pathLst>
            </a:custGeom>
            <a:ln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6" name="ConnectLine">
              <a:extLst>
                <a:ext uri="{FF2B5EF4-FFF2-40B4-BE49-F238E27FC236}">
                  <a16:creationId xmlns:a16="http://schemas.microsoft.com/office/drawing/2014/main" id="{9B1053EA-1053-9E28-EC54-A15C55326758}"/>
                </a:ext>
              </a:extLst>
            </p:cNvPr>
            <p:cNvSpPr/>
            <p:nvPr/>
          </p:nvSpPr>
          <p:spPr>
            <a:xfrm>
              <a:off x="1217200" y="748020"/>
              <a:ext cx="217450" cy="1479610"/>
            </a:xfrm>
            <a:custGeom>
              <a:avLst/>
              <a:gdLst/>
              <a:ahLst/>
              <a:cxnLst/>
              <a:rect l="l" t="t" r="r" b="b"/>
              <a:pathLst>
                <a:path w="217450" h="1479610" fill="none">
                  <a:moveTo>
                    <a:pt x="0" y="0"/>
                  </a:moveTo>
                  <a:lnTo>
                    <a:pt x="0" y="1479610"/>
                  </a:lnTo>
                  <a:lnTo>
                    <a:pt x="217450" y="1479610"/>
                  </a:lnTo>
                </a:path>
              </a:pathLst>
            </a:custGeom>
            <a:ln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7" name="ConnectLine">
              <a:extLst>
                <a:ext uri="{FF2B5EF4-FFF2-40B4-BE49-F238E27FC236}">
                  <a16:creationId xmlns:a16="http://schemas.microsoft.com/office/drawing/2014/main" id="{7F86C740-987B-BBF2-DB6B-4C21B1C7BEC3}"/>
                </a:ext>
              </a:extLst>
            </p:cNvPr>
            <p:cNvSpPr/>
            <p:nvPr/>
          </p:nvSpPr>
          <p:spPr>
            <a:xfrm>
              <a:off x="1217200" y="2227630"/>
              <a:ext cx="217450" cy="1512870"/>
            </a:xfrm>
            <a:custGeom>
              <a:avLst/>
              <a:gdLst/>
              <a:ahLst/>
              <a:cxnLst/>
              <a:rect l="l" t="t" r="r" b="b"/>
              <a:pathLst>
                <a:path w="217450" h="1512870" fill="none">
                  <a:moveTo>
                    <a:pt x="0" y="0"/>
                  </a:moveTo>
                  <a:lnTo>
                    <a:pt x="0" y="1512870"/>
                  </a:lnTo>
                  <a:lnTo>
                    <a:pt x="217450" y="1512870"/>
                  </a:lnTo>
                </a:path>
              </a:pathLst>
            </a:custGeom>
            <a:ln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468" name="Group 467">
              <a:extLst>
                <a:ext uri="{FF2B5EF4-FFF2-40B4-BE49-F238E27FC236}">
                  <a16:creationId xmlns:a16="http://schemas.microsoft.com/office/drawing/2014/main" id="{697328F8-6AC6-6550-5F4E-62404CB16B1C}"/>
                </a:ext>
              </a:extLst>
            </p:cNvPr>
            <p:cNvGrpSpPr/>
            <p:nvPr/>
          </p:nvGrpSpPr>
          <p:grpSpPr>
            <a:xfrm>
              <a:off x="5986675" y="360400"/>
              <a:ext cx="512721" cy="2960760"/>
              <a:chOff x="5986675" y="360400"/>
              <a:chExt cx="512721" cy="2960760"/>
            </a:xfrm>
          </p:grpSpPr>
          <p:grpSp>
            <p:nvGrpSpPr>
              <p:cNvPr id="467" name="Group 466">
                <a:extLst>
                  <a:ext uri="{FF2B5EF4-FFF2-40B4-BE49-F238E27FC236}">
                    <a16:creationId xmlns:a16="http://schemas.microsoft.com/office/drawing/2014/main" id="{9B8D4D4D-A269-E210-5E1E-BE27C6DB8F8A}"/>
                  </a:ext>
                </a:extLst>
              </p:cNvPr>
              <p:cNvGrpSpPr/>
              <p:nvPr/>
            </p:nvGrpSpPr>
            <p:grpSpPr>
              <a:xfrm>
                <a:off x="5986675" y="360400"/>
                <a:ext cx="512721" cy="2960760"/>
                <a:chOff x="6377200" y="360400"/>
                <a:chExt cx="512721" cy="2960760"/>
              </a:xfrm>
            </p:grpSpPr>
            <p:sp>
              <p:nvSpPr>
                <p:cNvPr id="276" name="ConnectLine">
                  <a:extLst>
                    <a:ext uri="{FF2B5EF4-FFF2-40B4-BE49-F238E27FC236}">
                      <a16:creationId xmlns:a16="http://schemas.microsoft.com/office/drawing/2014/main" id="{005130DC-8072-8950-7F72-04234E2B00B5}"/>
                    </a:ext>
                  </a:extLst>
                </p:cNvPr>
                <p:cNvSpPr/>
                <p:nvPr/>
              </p:nvSpPr>
              <p:spPr>
                <a:xfrm>
                  <a:off x="6377200" y="360400"/>
                  <a:ext cx="512721" cy="1508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721" h="1508030" fill="none">
                      <a:moveTo>
                        <a:pt x="0" y="1508030"/>
                      </a:moveTo>
                      <a:lnTo>
                        <a:pt x="512721" y="0"/>
                      </a:lnTo>
                    </a:path>
                  </a:pathLst>
                </a:custGeom>
                <a:ln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" name="ConnectLine">
                  <a:extLst>
                    <a:ext uri="{FF2B5EF4-FFF2-40B4-BE49-F238E27FC236}">
                      <a16:creationId xmlns:a16="http://schemas.microsoft.com/office/drawing/2014/main" id="{9ADB132B-FBCC-0847-B335-86111184057F}"/>
                    </a:ext>
                  </a:extLst>
                </p:cNvPr>
                <p:cNvSpPr/>
                <p:nvPr/>
              </p:nvSpPr>
              <p:spPr>
                <a:xfrm>
                  <a:off x="6377200" y="1868420"/>
                  <a:ext cx="489960" cy="1452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960" h="1452740" fill="none">
                      <a:moveTo>
                        <a:pt x="489960" y="1452740"/>
                      </a:moveTo>
                      <a:lnTo>
                        <a:pt x="0" y="0"/>
                      </a:lnTo>
                    </a:path>
                  </a:pathLst>
                </a:custGeom>
                <a:ln>
                  <a:head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8" name="ConnectLine">
                <a:extLst>
                  <a:ext uri="{FF2B5EF4-FFF2-40B4-BE49-F238E27FC236}">
                    <a16:creationId xmlns:a16="http://schemas.microsoft.com/office/drawing/2014/main" id="{F1198725-08B4-D80D-3BCB-44CE7C642920}"/>
                  </a:ext>
                </a:extLst>
              </p:cNvPr>
              <p:cNvSpPr/>
              <p:nvPr/>
            </p:nvSpPr>
            <p:spPr>
              <a:xfrm>
                <a:off x="5996199" y="1868430"/>
                <a:ext cx="489961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489961" h="10000" fill="none">
                    <a:moveTo>
                      <a:pt x="489961" y="0"/>
                    </a:moveTo>
                    <a:lnTo>
                      <a:pt x="0" y="0"/>
                    </a:lnTo>
                  </a:path>
                </a:pathLst>
              </a:custGeom>
              <a:ln>
                <a:head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4" name="ConnectLine">
              <a:extLst>
                <a:ext uri="{FF2B5EF4-FFF2-40B4-BE49-F238E27FC236}">
                  <a16:creationId xmlns:a16="http://schemas.microsoft.com/office/drawing/2014/main" id="{D5400C93-91BF-11AD-70F5-753EF8892DC9}"/>
                </a:ext>
              </a:extLst>
            </p:cNvPr>
            <p:cNvSpPr/>
            <p:nvPr/>
          </p:nvSpPr>
          <p:spPr>
            <a:xfrm>
              <a:off x="3682452" y="-501980"/>
              <a:ext cx="4195963" cy="972810"/>
            </a:xfrm>
            <a:custGeom>
              <a:avLst/>
              <a:gdLst/>
              <a:ahLst/>
              <a:cxnLst/>
              <a:rect l="l" t="t" r="r" b="b"/>
              <a:pathLst>
                <a:path w="4162600" h="972810" fill="none">
                  <a:moveTo>
                    <a:pt x="4162600" y="720000"/>
                  </a:moveTo>
                  <a:lnTo>
                    <a:pt x="4162600" y="0"/>
                  </a:lnTo>
                  <a:lnTo>
                    <a:pt x="277400" y="0"/>
                  </a:lnTo>
                  <a:lnTo>
                    <a:pt x="277400" y="972810"/>
                  </a:lnTo>
                  <a:lnTo>
                    <a:pt x="0" y="972810"/>
                  </a:lnTo>
                </a:path>
              </a:pathLst>
            </a:custGeom>
            <a:ln>
              <a:head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5" name="ConnectLine">
              <a:extLst>
                <a:ext uri="{FF2B5EF4-FFF2-40B4-BE49-F238E27FC236}">
                  <a16:creationId xmlns:a16="http://schemas.microsoft.com/office/drawing/2014/main" id="{489775CE-7187-255B-BF96-7AAC47CE1A23}"/>
                </a:ext>
              </a:extLst>
            </p:cNvPr>
            <p:cNvSpPr/>
            <p:nvPr/>
          </p:nvSpPr>
          <p:spPr>
            <a:xfrm>
              <a:off x="3682452" y="3329765"/>
              <a:ext cx="4195963" cy="1043240"/>
            </a:xfrm>
            <a:custGeom>
              <a:avLst/>
              <a:gdLst/>
              <a:ahLst/>
              <a:cxnLst/>
              <a:rect l="l" t="t" r="r" b="b"/>
              <a:pathLst>
                <a:path w="4182600" h="1043240" fill="none">
                  <a:moveTo>
                    <a:pt x="4182600" y="138255"/>
                  </a:moveTo>
                  <a:lnTo>
                    <a:pt x="4182600" y="1043240"/>
                  </a:lnTo>
                  <a:lnTo>
                    <a:pt x="182550" y="1043240"/>
                  </a:lnTo>
                  <a:lnTo>
                    <a:pt x="182550" y="0"/>
                  </a:lnTo>
                  <a:lnTo>
                    <a:pt x="0" y="0"/>
                  </a:lnTo>
                </a:path>
              </a:pathLst>
            </a:custGeom>
            <a:ln>
              <a:head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9" name="ConnectLine">
              <a:extLst>
                <a:ext uri="{FF2B5EF4-FFF2-40B4-BE49-F238E27FC236}">
                  <a16:creationId xmlns:a16="http://schemas.microsoft.com/office/drawing/2014/main" id="{53DDA3ED-2CC7-82A3-EF18-08883580A9DF}"/>
                </a:ext>
              </a:extLst>
            </p:cNvPr>
            <p:cNvSpPr/>
            <p:nvPr/>
          </p:nvSpPr>
          <p:spPr>
            <a:xfrm>
              <a:off x="3682452" y="1116274"/>
              <a:ext cx="4195963" cy="845276"/>
            </a:xfrm>
            <a:custGeom>
              <a:avLst/>
              <a:gdLst/>
              <a:ahLst/>
              <a:cxnLst/>
              <a:rect l="l" t="t" r="r" b="b"/>
              <a:pathLst>
                <a:path w="4162600" h="873527" fill="none">
                  <a:moveTo>
                    <a:pt x="0" y="873527"/>
                  </a:moveTo>
                  <a:lnTo>
                    <a:pt x="277404" y="873527"/>
                  </a:lnTo>
                  <a:lnTo>
                    <a:pt x="277404" y="0"/>
                  </a:lnTo>
                  <a:lnTo>
                    <a:pt x="4162600" y="0"/>
                  </a:lnTo>
                  <a:lnTo>
                    <a:pt x="4162600" y="560001"/>
                  </a:lnTo>
                </a:path>
              </a:pathLst>
            </a:custGeom>
            <a:ln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49B18409-CF9E-610F-4E09-3474954D7BA8}"/>
                </a:ext>
              </a:extLst>
            </p:cNvPr>
            <p:cNvGrpSpPr/>
            <p:nvPr/>
          </p:nvGrpSpPr>
          <p:grpSpPr>
            <a:xfrm>
              <a:off x="7984210" y="393060"/>
              <a:ext cx="921728" cy="2845440"/>
              <a:chOff x="8357202" y="408020"/>
              <a:chExt cx="1017298" cy="2870000"/>
            </a:xfrm>
          </p:grpSpPr>
          <p:sp>
            <p:nvSpPr>
              <p:cNvPr id="283" name="Add">
                <a:extLst>
                  <a:ext uri="{FF2B5EF4-FFF2-40B4-BE49-F238E27FC236}">
                    <a16:creationId xmlns:a16="http://schemas.microsoft.com/office/drawing/2014/main" id="{039761EE-FFAB-4448-E464-7E41153657E7}"/>
                  </a:ext>
                </a:extLst>
              </p:cNvPr>
              <p:cNvSpPr/>
              <p:nvPr/>
            </p:nvSpPr>
            <p:spPr>
              <a:xfrm>
                <a:off x="8755900" y="1705980"/>
                <a:ext cx="240000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240000" h="240000" stroke="0">
                    <a:moveTo>
                      <a:pt x="0" y="120000"/>
                    </a:moveTo>
                    <a:cubicBezTo>
                      <a:pt x="0" y="53726"/>
                      <a:pt x="53726" y="0"/>
                      <a:pt x="120000" y="0"/>
                    </a:cubicBezTo>
                    <a:cubicBezTo>
                      <a:pt x="186274" y="0"/>
                      <a:pt x="240000" y="53726"/>
                      <a:pt x="240000" y="120000"/>
                    </a:cubicBezTo>
                    <a:cubicBezTo>
                      <a:pt x="240000" y="186274"/>
                      <a:pt x="186274" y="240000"/>
                      <a:pt x="120000" y="240000"/>
                    </a:cubicBezTo>
                    <a:cubicBezTo>
                      <a:pt x="53726" y="240000"/>
                      <a:pt x="0" y="186274"/>
                      <a:pt x="0" y="120000"/>
                    </a:cubicBezTo>
                    <a:close/>
                    <a:moveTo>
                      <a:pt x="120000" y="225978"/>
                    </a:moveTo>
                    <a:cubicBezTo>
                      <a:pt x="178530" y="225978"/>
                      <a:pt x="225978" y="178530"/>
                      <a:pt x="225978" y="120000"/>
                    </a:cubicBezTo>
                    <a:cubicBezTo>
                      <a:pt x="225978" y="61470"/>
                      <a:pt x="178530" y="14022"/>
                      <a:pt x="120000" y="14022"/>
                    </a:cubicBezTo>
                    <a:cubicBezTo>
                      <a:pt x="61470" y="14022"/>
                      <a:pt x="14022" y="61470"/>
                      <a:pt x="14022" y="120000"/>
                    </a:cubicBezTo>
                    <a:cubicBezTo>
                      <a:pt x="14022" y="178530"/>
                      <a:pt x="61470" y="225978"/>
                      <a:pt x="120000" y="225978"/>
                    </a:cubicBezTo>
                    <a:close/>
                    <a:moveTo>
                      <a:pt x="181910" y="127000"/>
                    </a:moveTo>
                    <a:lnTo>
                      <a:pt x="127035" y="127000"/>
                    </a:lnTo>
                    <a:lnTo>
                      <a:pt x="127035" y="181602"/>
                    </a:lnTo>
                    <a:lnTo>
                      <a:pt x="112965" y="181602"/>
                    </a:lnTo>
                    <a:lnTo>
                      <a:pt x="112965" y="127000"/>
                    </a:lnTo>
                    <a:lnTo>
                      <a:pt x="58090" y="127000"/>
                    </a:lnTo>
                    <a:lnTo>
                      <a:pt x="58090" y="113000"/>
                    </a:lnTo>
                    <a:lnTo>
                      <a:pt x="112965" y="113000"/>
                    </a:lnTo>
                    <a:lnTo>
                      <a:pt x="112965" y="58397"/>
                    </a:lnTo>
                    <a:lnTo>
                      <a:pt x="127035" y="58397"/>
                    </a:lnTo>
                    <a:lnTo>
                      <a:pt x="127035" y="113000"/>
                    </a:lnTo>
                    <a:lnTo>
                      <a:pt x="181910" y="113000"/>
                    </a:lnTo>
                    <a:lnTo>
                      <a:pt x="181910" y="127000"/>
                    </a:lnTo>
                    <a:close/>
                  </a:path>
                  <a:path w="240000" h="240000" fill="none">
                    <a:moveTo>
                      <a:pt x="0" y="120000"/>
                    </a:moveTo>
                    <a:cubicBezTo>
                      <a:pt x="0" y="53726"/>
                      <a:pt x="53726" y="0"/>
                      <a:pt x="120000" y="0"/>
                    </a:cubicBezTo>
                    <a:cubicBezTo>
                      <a:pt x="186274" y="0"/>
                      <a:pt x="240000" y="53726"/>
                      <a:pt x="240000" y="120000"/>
                    </a:cubicBezTo>
                    <a:cubicBezTo>
                      <a:pt x="240000" y="186274"/>
                      <a:pt x="186274" y="240000"/>
                      <a:pt x="120000" y="240000"/>
                    </a:cubicBezTo>
                    <a:cubicBezTo>
                      <a:pt x="53726" y="240000"/>
                      <a:pt x="0" y="186274"/>
                      <a:pt x="0" y="120000"/>
                    </a:cubicBezTo>
                    <a:close/>
                    <a:moveTo>
                      <a:pt x="120000" y="225978"/>
                    </a:moveTo>
                    <a:cubicBezTo>
                      <a:pt x="178530" y="225978"/>
                      <a:pt x="225978" y="178530"/>
                      <a:pt x="225978" y="120000"/>
                    </a:cubicBezTo>
                    <a:cubicBezTo>
                      <a:pt x="225978" y="61470"/>
                      <a:pt x="178530" y="14022"/>
                      <a:pt x="120000" y="14022"/>
                    </a:cubicBezTo>
                    <a:cubicBezTo>
                      <a:pt x="61470" y="14022"/>
                      <a:pt x="14022" y="61470"/>
                      <a:pt x="14022" y="120000"/>
                    </a:cubicBezTo>
                    <a:cubicBezTo>
                      <a:pt x="14022" y="178530"/>
                      <a:pt x="61470" y="225978"/>
                      <a:pt x="120000" y="225978"/>
                    </a:cubicBezTo>
                    <a:close/>
                    <a:moveTo>
                      <a:pt x="181910" y="127000"/>
                    </a:moveTo>
                    <a:lnTo>
                      <a:pt x="127035" y="127000"/>
                    </a:lnTo>
                    <a:lnTo>
                      <a:pt x="127035" y="181602"/>
                    </a:lnTo>
                    <a:lnTo>
                      <a:pt x="112965" y="181602"/>
                    </a:lnTo>
                    <a:lnTo>
                      <a:pt x="112965" y="127000"/>
                    </a:lnTo>
                    <a:lnTo>
                      <a:pt x="58090" y="127000"/>
                    </a:lnTo>
                    <a:lnTo>
                      <a:pt x="58090" y="113000"/>
                    </a:lnTo>
                    <a:lnTo>
                      <a:pt x="112965" y="113000"/>
                    </a:lnTo>
                    <a:lnTo>
                      <a:pt x="112965" y="58397"/>
                    </a:lnTo>
                    <a:lnTo>
                      <a:pt x="127035" y="58397"/>
                    </a:lnTo>
                    <a:lnTo>
                      <a:pt x="127035" y="113000"/>
                    </a:lnTo>
                    <a:lnTo>
                      <a:pt x="181910" y="113000"/>
                    </a:lnTo>
                    <a:lnTo>
                      <a:pt x="181910" y="127000"/>
                    </a:lnTo>
                    <a:close/>
                  </a:path>
                </a:pathLst>
              </a:custGeom>
              <a:solidFill>
                <a:srgbClr val="191919"/>
              </a:solidFill>
              <a:ln w="3333" cap="flat">
                <a:solidFill>
                  <a:srgbClr val="191919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ConnectLine">
                <a:extLst>
                  <a:ext uri="{FF2B5EF4-FFF2-40B4-BE49-F238E27FC236}">
                    <a16:creationId xmlns:a16="http://schemas.microsoft.com/office/drawing/2014/main" id="{212F126D-EB40-CB6C-1ADB-05AAAFD6D517}"/>
                  </a:ext>
                </a:extLst>
              </p:cNvPr>
              <p:cNvSpPr/>
              <p:nvPr/>
            </p:nvSpPr>
            <p:spPr>
              <a:xfrm>
                <a:off x="8357202" y="1825980"/>
                <a:ext cx="398700" cy="12040"/>
              </a:xfrm>
              <a:custGeom>
                <a:avLst/>
                <a:gdLst/>
                <a:ahLst/>
                <a:cxnLst/>
                <a:rect l="l" t="t" r="r" b="b"/>
                <a:pathLst>
                  <a:path w="398700" h="12040" fill="none">
                    <a:moveTo>
                      <a:pt x="0" y="12040"/>
                    </a:moveTo>
                    <a:lnTo>
                      <a:pt x="398700" y="0"/>
                    </a:lnTo>
                  </a:path>
                </a:pathLst>
              </a:custGeom>
              <a:noFill/>
              <a:ln w="10000" cap="flat">
                <a:solidFill>
                  <a:srgbClr val="191919"/>
                </a:solidFill>
                <a:miter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ConnectLine">
                <a:extLst>
                  <a:ext uri="{FF2B5EF4-FFF2-40B4-BE49-F238E27FC236}">
                    <a16:creationId xmlns:a16="http://schemas.microsoft.com/office/drawing/2014/main" id="{0A0FD7A4-F3F9-1749-096A-42CA1F0B5591}"/>
                  </a:ext>
                </a:extLst>
              </p:cNvPr>
              <p:cNvSpPr/>
              <p:nvPr/>
            </p:nvSpPr>
            <p:spPr>
              <a:xfrm>
                <a:off x="8397200" y="408020"/>
                <a:ext cx="478700" cy="1297960"/>
              </a:xfrm>
              <a:custGeom>
                <a:avLst/>
                <a:gdLst/>
                <a:ahLst/>
                <a:cxnLst/>
                <a:rect l="l" t="t" r="r" b="b"/>
                <a:pathLst>
                  <a:path w="478700" h="1297960" fill="none">
                    <a:moveTo>
                      <a:pt x="0" y="0"/>
                    </a:moveTo>
                    <a:lnTo>
                      <a:pt x="478700" y="1297960"/>
                    </a:lnTo>
                  </a:path>
                </a:pathLst>
              </a:custGeom>
              <a:ln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ConnectLine">
                <a:extLst>
                  <a:ext uri="{FF2B5EF4-FFF2-40B4-BE49-F238E27FC236}">
                    <a16:creationId xmlns:a16="http://schemas.microsoft.com/office/drawing/2014/main" id="{81A8A3FE-18CB-443D-1B50-1ADCA4F4FC5C}"/>
                  </a:ext>
                </a:extLst>
              </p:cNvPr>
              <p:cNvSpPr/>
              <p:nvPr/>
            </p:nvSpPr>
            <p:spPr>
              <a:xfrm>
                <a:off x="8397200" y="1945980"/>
                <a:ext cx="478700" cy="1332040"/>
              </a:xfrm>
              <a:custGeom>
                <a:avLst/>
                <a:gdLst/>
                <a:ahLst/>
                <a:cxnLst/>
                <a:rect l="l" t="t" r="r" b="b"/>
                <a:pathLst>
                  <a:path w="478700" h="1332040" fill="none">
                    <a:moveTo>
                      <a:pt x="0" y="1332040"/>
                    </a:moveTo>
                    <a:lnTo>
                      <a:pt x="478700" y="0"/>
                    </a:lnTo>
                  </a:path>
                </a:pathLst>
              </a:custGeom>
              <a:ln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93" name="ConnectLine">
                <a:extLst>
                  <a:ext uri="{FF2B5EF4-FFF2-40B4-BE49-F238E27FC236}">
                    <a16:creationId xmlns:a16="http://schemas.microsoft.com/office/drawing/2014/main" id="{3887CD6C-C018-1978-3120-65C6EA091A31}"/>
                  </a:ext>
                </a:extLst>
              </p:cNvPr>
              <p:cNvSpPr/>
              <p:nvPr/>
            </p:nvSpPr>
            <p:spPr>
              <a:xfrm>
                <a:off x="8995891" y="1825980"/>
                <a:ext cx="378609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78609" h="10000" fill="none">
                    <a:moveTo>
                      <a:pt x="378609" y="6660"/>
                    </a:moveTo>
                    <a:lnTo>
                      <a:pt x="0" y="0"/>
                    </a:lnTo>
                  </a:path>
                </a:pathLst>
              </a:custGeom>
              <a:noFill/>
              <a:ln w="10000" cap="flat">
                <a:solidFill>
                  <a:srgbClr val="191919"/>
                </a:solidFill>
                <a:miter/>
                <a:head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A876DD23-5A32-F221-C0A2-0E03D6F363C8}"/>
                </a:ext>
              </a:extLst>
            </p:cNvPr>
            <p:cNvGrpSpPr/>
            <p:nvPr/>
          </p:nvGrpSpPr>
          <p:grpSpPr>
            <a:xfrm>
              <a:off x="8744898" y="-501981"/>
              <a:ext cx="2212259" cy="4740873"/>
              <a:chOff x="8554398" y="-368631"/>
              <a:chExt cx="2212259" cy="4740873"/>
            </a:xfrm>
          </p:grpSpPr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4F08F26D-F69E-7C3A-E6AE-6A560676FB6E}"/>
                  </a:ext>
                </a:extLst>
              </p:cNvPr>
              <p:cNvGrpSpPr/>
              <p:nvPr/>
            </p:nvGrpSpPr>
            <p:grpSpPr>
              <a:xfrm>
                <a:off x="8696146" y="-368631"/>
                <a:ext cx="1855993" cy="4740873"/>
                <a:chOff x="9115246" y="-94906"/>
                <a:chExt cx="1855993" cy="4308320"/>
              </a:xfrm>
            </p:grpSpPr>
            <p:sp>
              <p:nvSpPr>
                <p:cNvPr id="241" name="Process">
                  <a:extLst>
                    <a:ext uri="{FF2B5EF4-FFF2-40B4-BE49-F238E27FC236}">
                      <a16:creationId xmlns:a16="http://schemas.microsoft.com/office/drawing/2014/main" id="{399A9332-DDD6-EFE0-FD19-021E57365A80}"/>
                    </a:ext>
                  </a:extLst>
                </p:cNvPr>
                <p:cNvSpPr/>
                <p:nvPr/>
              </p:nvSpPr>
              <p:spPr>
                <a:xfrm>
                  <a:off x="9115246" y="-94906"/>
                  <a:ext cx="1855993" cy="4308320"/>
                </a:xfrm>
                <a:custGeom>
                  <a:avLst/>
                  <a:gdLst>
                    <a:gd name="connsiteX0" fmla="*/ 0 w 1134980"/>
                    <a:gd name="connsiteY0" fmla="*/ 2154160 h 4308320"/>
                    <a:gd name="connsiteX1" fmla="*/ 567490 w 1134980"/>
                    <a:gd name="connsiteY1" fmla="*/ 0 h 4308320"/>
                    <a:gd name="connsiteX2" fmla="*/ 1134980 w 1134980"/>
                    <a:gd name="connsiteY2" fmla="*/ 2154160 h 4308320"/>
                    <a:gd name="connsiteX3" fmla="*/ 567490 w 1134980"/>
                    <a:gd name="connsiteY3" fmla="*/ 4308320 h 4308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4980" h="4308320" stroke="0">
                      <a:moveTo>
                        <a:pt x="1134980" y="4238320"/>
                      </a:moveTo>
                      <a:lnTo>
                        <a:pt x="1134980" y="70000"/>
                      </a:lnTo>
                      <a:cubicBezTo>
                        <a:pt x="1134980" y="31360"/>
                        <a:pt x="1103620" y="0"/>
                        <a:pt x="1064980" y="0"/>
                      </a:cubicBezTo>
                      <a:lnTo>
                        <a:pt x="70000" y="0"/>
                      </a:lnTo>
                      <a:cubicBezTo>
                        <a:pt x="31360" y="0"/>
                        <a:pt x="0" y="31360"/>
                        <a:pt x="0" y="70000"/>
                      </a:cubicBezTo>
                      <a:lnTo>
                        <a:pt x="0" y="4238320"/>
                      </a:lnTo>
                      <a:cubicBezTo>
                        <a:pt x="0" y="4276960"/>
                        <a:pt x="31360" y="4308320"/>
                        <a:pt x="70000" y="4308320"/>
                      </a:cubicBezTo>
                      <a:lnTo>
                        <a:pt x="1064980" y="4308320"/>
                      </a:lnTo>
                      <a:cubicBezTo>
                        <a:pt x="1103620" y="4308320"/>
                        <a:pt x="1134980" y="4276960"/>
                        <a:pt x="1134980" y="4238320"/>
                      </a:cubicBezTo>
                      <a:close/>
                    </a:path>
                    <a:path w="1134980" h="4308320" fill="none">
                      <a:moveTo>
                        <a:pt x="1134980" y="4238320"/>
                      </a:moveTo>
                      <a:lnTo>
                        <a:pt x="1134980" y="70000"/>
                      </a:lnTo>
                      <a:cubicBezTo>
                        <a:pt x="1134980" y="31360"/>
                        <a:pt x="1103620" y="0"/>
                        <a:pt x="1064980" y="0"/>
                      </a:cubicBezTo>
                      <a:lnTo>
                        <a:pt x="70000" y="0"/>
                      </a:lnTo>
                      <a:cubicBezTo>
                        <a:pt x="31360" y="0"/>
                        <a:pt x="0" y="31360"/>
                        <a:pt x="0" y="70000"/>
                      </a:cubicBezTo>
                      <a:lnTo>
                        <a:pt x="0" y="4238320"/>
                      </a:lnTo>
                      <a:cubicBezTo>
                        <a:pt x="0" y="4276960"/>
                        <a:pt x="31360" y="4308320"/>
                        <a:pt x="70000" y="4308320"/>
                      </a:cubicBezTo>
                      <a:lnTo>
                        <a:pt x="1064980" y="4308320"/>
                      </a:lnTo>
                      <a:cubicBezTo>
                        <a:pt x="1103620" y="4308320"/>
                        <a:pt x="1134980" y="4276960"/>
                        <a:pt x="1134980" y="42383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000" cap="flat">
                  <a:solidFill>
                    <a:srgbClr val="101843"/>
                  </a:solidFill>
                  <a:custDash>
                    <a:ds d="1100000" sp="500000"/>
                  </a:custDash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42" name="3D Rectangle">
                  <a:extLst>
                    <a:ext uri="{FF2B5EF4-FFF2-40B4-BE49-F238E27FC236}">
                      <a16:creationId xmlns:a16="http://schemas.microsoft.com/office/drawing/2014/main" id="{C1606CA1-42AC-273E-2CBB-7A16DAB441AE}"/>
                    </a:ext>
                  </a:extLst>
                </p:cNvPr>
                <p:cNvGrpSpPr/>
                <p:nvPr/>
              </p:nvGrpSpPr>
              <p:grpSpPr>
                <a:xfrm>
                  <a:off x="9733087" y="-38275"/>
                  <a:ext cx="592906" cy="604472"/>
                  <a:chOff x="9733087" y="-38275"/>
                  <a:chExt cx="592906" cy="604472"/>
                </a:xfrm>
              </p:grpSpPr>
              <p:sp>
                <p:nvSpPr>
                  <p:cNvPr id="251" name="Freeform: Shape 250">
                    <a:extLst>
                      <a:ext uri="{FF2B5EF4-FFF2-40B4-BE49-F238E27FC236}">
                        <a16:creationId xmlns:a16="http://schemas.microsoft.com/office/drawing/2014/main" id="{AF63C9C2-2D49-00FF-DD09-836A668EF193}"/>
                      </a:ext>
                    </a:extLst>
                  </p:cNvPr>
                  <p:cNvSpPr/>
                  <p:nvPr/>
                </p:nvSpPr>
                <p:spPr>
                  <a:xfrm>
                    <a:off x="9733087" y="68490"/>
                    <a:ext cx="492024" cy="497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024" h="497707" stroke="0">
                        <a:moveTo>
                          <a:pt x="0" y="0"/>
                        </a:moveTo>
                        <a:lnTo>
                          <a:pt x="492024" y="0"/>
                        </a:lnTo>
                        <a:lnTo>
                          <a:pt x="492024" y="497707"/>
                        </a:lnTo>
                        <a:lnTo>
                          <a:pt x="0" y="497707"/>
                        </a:lnTo>
                        <a:lnTo>
                          <a:pt x="0" y="0"/>
                        </a:lnTo>
                        <a:close/>
                      </a:path>
                      <a:path w="492024" h="497707" fill="none">
                        <a:moveTo>
                          <a:pt x="0" y="0"/>
                        </a:moveTo>
                        <a:lnTo>
                          <a:pt x="492024" y="0"/>
                        </a:lnTo>
                        <a:lnTo>
                          <a:pt x="492024" y="497707"/>
                        </a:lnTo>
                        <a:lnTo>
                          <a:pt x="0" y="49770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/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2" name="Freeform: Shape 251">
                    <a:extLst>
                      <a:ext uri="{FF2B5EF4-FFF2-40B4-BE49-F238E27FC236}">
                        <a16:creationId xmlns:a16="http://schemas.microsoft.com/office/drawing/2014/main" id="{00A77C35-1F40-49D2-17D1-23E821C548BC}"/>
                      </a:ext>
                    </a:extLst>
                  </p:cNvPr>
                  <p:cNvSpPr/>
                  <p:nvPr/>
                </p:nvSpPr>
                <p:spPr>
                  <a:xfrm>
                    <a:off x="10225111" y="-38275"/>
                    <a:ext cx="100882" cy="604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882" h="604472" stroke="0">
                        <a:moveTo>
                          <a:pt x="0" y="106765"/>
                        </a:moveTo>
                        <a:lnTo>
                          <a:pt x="100882" y="0"/>
                        </a:lnTo>
                        <a:lnTo>
                          <a:pt x="100882" y="497707"/>
                        </a:lnTo>
                        <a:lnTo>
                          <a:pt x="0" y="604472"/>
                        </a:lnTo>
                        <a:lnTo>
                          <a:pt x="0" y="106765"/>
                        </a:lnTo>
                        <a:close/>
                      </a:path>
                      <a:path w="100882" h="604472" fill="none">
                        <a:moveTo>
                          <a:pt x="0" y="106765"/>
                        </a:moveTo>
                        <a:lnTo>
                          <a:pt x="100882" y="0"/>
                        </a:lnTo>
                        <a:lnTo>
                          <a:pt x="100882" y="497707"/>
                        </a:lnTo>
                        <a:lnTo>
                          <a:pt x="0" y="604472"/>
                        </a:lnTo>
                        <a:lnTo>
                          <a:pt x="0" y="106765"/>
                        </a:lnTo>
                        <a:close/>
                      </a:path>
                    </a:pathLst>
                  </a:custGeom>
                  <a:ln/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3" name="Freeform: Shape 252">
                    <a:extLst>
                      <a:ext uri="{FF2B5EF4-FFF2-40B4-BE49-F238E27FC236}">
                        <a16:creationId xmlns:a16="http://schemas.microsoft.com/office/drawing/2014/main" id="{3CCD7EBE-C47A-DC95-6D8D-1015E52EA49F}"/>
                      </a:ext>
                    </a:extLst>
                  </p:cNvPr>
                  <p:cNvSpPr/>
                  <p:nvPr/>
                </p:nvSpPr>
                <p:spPr>
                  <a:xfrm>
                    <a:off x="9733087" y="-38275"/>
                    <a:ext cx="592906" cy="106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2906" h="106765" stroke="0">
                        <a:moveTo>
                          <a:pt x="100882" y="0"/>
                        </a:moveTo>
                        <a:lnTo>
                          <a:pt x="592906" y="0"/>
                        </a:lnTo>
                        <a:lnTo>
                          <a:pt x="492024" y="106765"/>
                        </a:lnTo>
                        <a:lnTo>
                          <a:pt x="0" y="106765"/>
                        </a:lnTo>
                        <a:lnTo>
                          <a:pt x="100882" y="0"/>
                        </a:lnTo>
                        <a:close/>
                      </a:path>
                      <a:path w="592906" h="106765" fill="none">
                        <a:moveTo>
                          <a:pt x="100882" y="0"/>
                        </a:moveTo>
                        <a:lnTo>
                          <a:pt x="592906" y="0"/>
                        </a:lnTo>
                        <a:lnTo>
                          <a:pt x="492024" y="106765"/>
                        </a:lnTo>
                        <a:lnTo>
                          <a:pt x="0" y="106765"/>
                        </a:lnTo>
                        <a:lnTo>
                          <a:pt x="100882" y="0"/>
                        </a:lnTo>
                        <a:close/>
                      </a:path>
                    </a:pathLst>
                  </a:custGeom>
                  <a:ln/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3" name="3D Rectangle">
                  <a:extLst>
                    <a:ext uri="{FF2B5EF4-FFF2-40B4-BE49-F238E27FC236}">
                      <a16:creationId xmlns:a16="http://schemas.microsoft.com/office/drawing/2014/main" id="{3E309B58-9154-AB17-1FF4-02C11799EAFF}"/>
                    </a:ext>
                  </a:extLst>
                </p:cNvPr>
                <p:cNvGrpSpPr/>
                <p:nvPr/>
              </p:nvGrpSpPr>
              <p:grpSpPr>
                <a:xfrm>
                  <a:off x="9738028" y="1456802"/>
                  <a:ext cx="592906" cy="604472"/>
                  <a:chOff x="9738028" y="1456802"/>
                  <a:chExt cx="592906" cy="604472"/>
                </a:xfrm>
              </p:grpSpPr>
              <p:sp>
                <p:nvSpPr>
                  <p:cNvPr id="248" name="Freeform: Shape 247">
                    <a:extLst>
                      <a:ext uri="{FF2B5EF4-FFF2-40B4-BE49-F238E27FC236}">
                        <a16:creationId xmlns:a16="http://schemas.microsoft.com/office/drawing/2014/main" id="{14651684-5D2E-17D2-B261-FC1B1F7C8769}"/>
                      </a:ext>
                    </a:extLst>
                  </p:cNvPr>
                  <p:cNvSpPr/>
                  <p:nvPr/>
                </p:nvSpPr>
                <p:spPr>
                  <a:xfrm>
                    <a:off x="9738028" y="1563567"/>
                    <a:ext cx="492024" cy="497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024" h="497707" stroke="0">
                        <a:moveTo>
                          <a:pt x="0" y="0"/>
                        </a:moveTo>
                        <a:lnTo>
                          <a:pt x="492024" y="0"/>
                        </a:lnTo>
                        <a:lnTo>
                          <a:pt x="492024" y="497707"/>
                        </a:lnTo>
                        <a:lnTo>
                          <a:pt x="0" y="497707"/>
                        </a:lnTo>
                        <a:lnTo>
                          <a:pt x="0" y="0"/>
                        </a:lnTo>
                        <a:close/>
                      </a:path>
                      <a:path w="492024" h="497707" fill="none">
                        <a:moveTo>
                          <a:pt x="0" y="0"/>
                        </a:moveTo>
                        <a:lnTo>
                          <a:pt x="492024" y="0"/>
                        </a:lnTo>
                        <a:lnTo>
                          <a:pt x="492024" y="497707"/>
                        </a:lnTo>
                        <a:lnTo>
                          <a:pt x="0" y="49770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/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49" name="Freeform: Shape 248">
                    <a:extLst>
                      <a:ext uri="{FF2B5EF4-FFF2-40B4-BE49-F238E27FC236}">
                        <a16:creationId xmlns:a16="http://schemas.microsoft.com/office/drawing/2014/main" id="{5F168269-8962-90C5-6201-712F8963AC34}"/>
                      </a:ext>
                    </a:extLst>
                  </p:cNvPr>
                  <p:cNvSpPr/>
                  <p:nvPr/>
                </p:nvSpPr>
                <p:spPr>
                  <a:xfrm>
                    <a:off x="10230052" y="1456802"/>
                    <a:ext cx="100882" cy="604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882" h="604472" stroke="0">
                        <a:moveTo>
                          <a:pt x="0" y="106765"/>
                        </a:moveTo>
                        <a:lnTo>
                          <a:pt x="100882" y="0"/>
                        </a:lnTo>
                        <a:lnTo>
                          <a:pt x="100882" y="497707"/>
                        </a:lnTo>
                        <a:lnTo>
                          <a:pt x="0" y="604472"/>
                        </a:lnTo>
                        <a:lnTo>
                          <a:pt x="0" y="106765"/>
                        </a:lnTo>
                        <a:close/>
                      </a:path>
                      <a:path w="100882" h="604472" fill="none">
                        <a:moveTo>
                          <a:pt x="0" y="106765"/>
                        </a:moveTo>
                        <a:lnTo>
                          <a:pt x="100882" y="0"/>
                        </a:lnTo>
                        <a:lnTo>
                          <a:pt x="100882" y="497707"/>
                        </a:lnTo>
                        <a:lnTo>
                          <a:pt x="0" y="604472"/>
                        </a:lnTo>
                        <a:lnTo>
                          <a:pt x="0" y="106765"/>
                        </a:lnTo>
                        <a:close/>
                      </a:path>
                    </a:pathLst>
                  </a:custGeom>
                  <a:ln/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0" name="Freeform: Shape 249">
                    <a:extLst>
                      <a:ext uri="{FF2B5EF4-FFF2-40B4-BE49-F238E27FC236}">
                        <a16:creationId xmlns:a16="http://schemas.microsoft.com/office/drawing/2014/main" id="{0D02F44F-A65A-AFE1-5DEC-B9F68B6F9AE5}"/>
                      </a:ext>
                    </a:extLst>
                  </p:cNvPr>
                  <p:cNvSpPr/>
                  <p:nvPr/>
                </p:nvSpPr>
                <p:spPr>
                  <a:xfrm>
                    <a:off x="9738028" y="1456802"/>
                    <a:ext cx="592906" cy="106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2906" h="106765" stroke="0">
                        <a:moveTo>
                          <a:pt x="100882" y="0"/>
                        </a:moveTo>
                        <a:lnTo>
                          <a:pt x="592906" y="0"/>
                        </a:lnTo>
                        <a:lnTo>
                          <a:pt x="492024" y="106765"/>
                        </a:lnTo>
                        <a:lnTo>
                          <a:pt x="0" y="106765"/>
                        </a:lnTo>
                        <a:lnTo>
                          <a:pt x="100882" y="0"/>
                        </a:lnTo>
                        <a:close/>
                      </a:path>
                      <a:path w="592906" h="106765" fill="none">
                        <a:moveTo>
                          <a:pt x="100882" y="0"/>
                        </a:moveTo>
                        <a:lnTo>
                          <a:pt x="592906" y="0"/>
                        </a:lnTo>
                        <a:lnTo>
                          <a:pt x="492024" y="106765"/>
                        </a:lnTo>
                        <a:lnTo>
                          <a:pt x="0" y="106765"/>
                        </a:lnTo>
                        <a:lnTo>
                          <a:pt x="100882" y="0"/>
                        </a:lnTo>
                        <a:close/>
                      </a:path>
                    </a:pathLst>
                  </a:custGeom>
                  <a:ln/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4" name="3D Rectangle">
                  <a:extLst>
                    <a:ext uri="{FF2B5EF4-FFF2-40B4-BE49-F238E27FC236}">
                      <a16:creationId xmlns:a16="http://schemas.microsoft.com/office/drawing/2014/main" id="{A9342A3D-329E-3AC6-C8E4-0A5AC392FE20}"/>
                    </a:ext>
                  </a:extLst>
                </p:cNvPr>
                <p:cNvGrpSpPr/>
                <p:nvPr/>
              </p:nvGrpSpPr>
              <p:grpSpPr>
                <a:xfrm>
                  <a:off x="9717008" y="2915602"/>
                  <a:ext cx="592906" cy="604472"/>
                  <a:chOff x="9717008" y="2915602"/>
                  <a:chExt cx="592906" cy="604472"/>
                </a:xfrm>
              </p:grpSpPr>
              <p:sp>
                <p:nvSpPr>
                  <p:cNvPr id="245" name="Freeform: Shape 244">
                    <a:extLst>
                      <a:ext uri="{FF2B5EF4-FFF2-40B4-BE49-F238E27FC236}">
                        <a16:creationId xmlns:a16="http://schemas.microsoft.com/office/drawing/2014/main" id="{CF2C706C-8A4C-0853-2FC1-AF3F1757F039}"/>
                      </a:ext>
                    </a:extLst>
                  </p:cNvPr>
                  <p:cNvSpPr/>
                  <p:nvPr/>
                </p:nvSpPr>
                <p:spPr>
                  <a:xfrm>
                    <a:off x="9717008" y="3022367"/>
                    <a:ext cx="492024" cy="497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024" h="497707" stroke="0">
                        <a:moveTo>
                          <a:pt x="0" y="0"/>
                        </a:moveTo>
                        <a:lnTo>
                          <a:pt x="492024" y="0"/>
                        </a:lnTo>
                        <a:lnTo>
                          <a:pt x="492024" y="497707"/>
                        </a:lnTo>
                        <a:lnTo>
                          <a:pt x="0" y="497707"/>
                        </a:lnTo>
                        <a:lnTo>
                          <a:pt x="0" y="0"/>
                        </a:lnTo>
                        <a:close/>
                      </a:path>
                      <a:path w="492024" h="497707" fill="none">
                        <a:moveTo>
                          <a:pt x="0" y="0"/>
                        </a:moveTo>
                        <a:lnTo>
                          <a:pt x="492024" y="0"/>
                        </a:lnTo>
                        <a:lnTo>
                          <a:pt x="492024" y="497707"/>
                        </a:lnTo>
                        <a:lnTo>
                          <a:pt x="0" y="49770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/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46" name="Freeform: Shape 245">
                    <a:extLst>
                      <a:ext uri="{FF2B5EF4-FFF2-40B4-BE49-F238E27FC236}">
                        <a16:creationId xmlns:a16="http://schemas.microsoft.com/office/drawing/2014/main" id="{7B2F7518-43D8-9A6E-3B17-B1046DD23083}"/>
                      </a:ext>
                    </a:extLst>
                  </p:cNvPr>
                  <p:cNvSpPr/>
                  <p:nvPr/>
                </p:nvSpPr>
                <p:spPr>
                  <a:xfrm>
                    <a:off x="10209032" y="2915602"/>
                    <a:ext cx="100882" cy="604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882" h="604472" stroke="0">
                        <a:moveTo>
                          <a:pt x="0" y="106765"/>
                        </a:moveTo>
                        <a:lnTo>
                          <a:pt x="100882" y="0"/>
                        </a:lnTo>
                        <a:lnTo>
                          <a:pt x="100882" y="497707"/>
                        </a:lnTo>
                        <a:lnTo>
                          <a:pt x="0" y="604472"/>
                        </a:lnTo>
                        <a:lnTo>
                          <a:pt x="0" y="106765"/>
                        </a:lnTo>
                        <a:close/>
                      </a:path>
                      <a:path w="100882" h="604472" fill="none">
                        <a:moveTo>
                          <a:pt x="0" y="106765"/>
                        </a:moveTo>
                        <a:lnTo>
                          <a:pt x="100882" y="0"/>
                        </a:lnTo>
                        <a:lnTo>
                          <a:pt x="100882" y="497707"/>
                        </a:lnTo>
                        <a:lnTo>
                          <a:pt x="0" y="604472"/>
                        </a:lnTo>
                        <a:lnTo>
                          <a:pt x="0" y="106765"/>
                        </a:lnTo>
                        <a:close/>
                      </a:path>
                    </a:pathLst>
                  </a:custGeom>
                  <a:ln/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47" name="Freeform: Shape 246">
                    <a:extLst>
                      <a:ext uri="{FF2B5EF4-FFF2-40B4-BE49-F238E27FC236}">
                        <a16:creationId xmlns:a16="http://schemas.microsoft.com/office/drawing/2014/main" id="{3C91E144-5A8C-32DD-3B13-370120AFA371}"/>
                      </a:ext>
                    </a:extLst>
                  </p:cNvPr>
                  <p:cNvSpPr/>
                  <p:nvPr/>
                </p:nvSpPr>
                <p:spPr>
                  <a:xfrm>
                    <a:off x="9717008" y="2915602"/>
                    <a:ext cx="592906" cy="106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2906" h="106765" stroke="0">
                        <a:moveTo>
                          <a:pt x="100882" y="0"/>
                        </a:moveTo>
                        <a:lnTo>
                          <a:pt x="592906" y="0"/>
                        </a:lnTo>
                        <a:lnTo>
                          <a:pt x="492024" y="106765"/>
                        </a:lnTo>
                        <a:lnTo>
                          <a:pt x="0" y="106765"/>
                        </a:lnTo>
                        <a:lnTo>
                          <a:pt x="100882" y="0"/>
                        </a:lnTo>
                        <a:close/>
                      </a:path>
                      <a:path w="592906" h="106765" fill="none">
                        <a:moveTo>
                          <a:pt x="100882" y="0"/>
                        </a:moveTo>
                        <a:lnTo>
                          <a:pt x="592906" y="0"/>
                        </a:lnTo>
                        <a:lnTo>
                          <a:pt x="492024" y="106765"/>
                        </a:lnTo>
                        <a:lnTo>
                          <a:pt x="0" y="106765"/>
                        </a:lnTo>
                        <a:lnTo>
                          <a:pt x="100882" y="0"/>
                        </a:lnTo>
                        <a:close/>
                      </a:path>
                    </a:pathLst>
                  </a:custGeom>
                  <a:ln/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4" name="Rectangle">
                <a:extLst>
                  <a:ext uri="{FF2B5EF4-FFF2-40B4-BE49-F238E27FC236}">
                    <a16:creationId xmlns:a16="http://schemas.microsoft.com/office/drawing/2014/main" id="{6E1FB22C-8D06-1266-D3C8-71BF8501F7AA}"/>
                  </a:ext>
                </a:extLst>
              </p:cNvPr>
              <p:cNvSpPr/>
              <p:nvPr/>
            </p:nvSpPr>
            <p:spPr>
              <a:xfrm>
                <a:off x="8649649" y="412110"/>
                <a:ext cx="1902491" cy="745190"/>
              </a:xfrm>
              <a:custGeom>
                <a:avLst/>
                <a:gdLst/>
                <a:ahLst/>
                <a:cxnLst/>
                <a:rect l="l" t="t" r="r" b="b"/>
                <a:pathLst>
                  <a:path w="1200000" h="600000" stroke="0">
                    <a:moveTo>
                      <a:pt x="0" y="0"/>
                    </a:moveTo>
                    <a:lnTo>
                      <a:pt x="1200000" y="0"/>
                    </a:lnTo>
                    <a:lnTo>
                      <a:pt x="1200000" y="600000"/>
                    </a:lnTo>
                    <a:lnTo>
                      <a:pt x="0" y="600000"/>
                    </a:lnTo>
                    <a:lnTo>
                      <a:pt x="0" y="0"/>
                    </a:lnTo>
                    <a:close/>
                  </a:path>
                  <a:path w="1200000" h="600000" fill="none">
                    <a:moveTo>
                      <a:pt x="0" y="0"/>
                    </a:moveTo>
                    <a:lnTo>
                      <a:pt x="1200000" y="0"/>
                    </a:lnTo>
                    <a:lnTo>
                      <a:pt x="1200000" y="600000"/>
                    </a:lnTo>
                    <a:lnTo>
                      <a:pt x="0" y="6000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0000" cap="flat">
                <a:noFill/>
                <a:miter/>
              </a:ln>
            </p:spPr>
            <p:txBody>
              <a:bodyPr wrap="square" lIns="38100" tIns="38100" rIns="38100" bIns="38100" rtlCol="0" anchor="ctr"/>
              <a:lstStyle/>
              <a:p>
                <a:pPr algn="ctr"/>
                <a:r>
                  <a:rPr lang="zh-CN" altLang="en-US" sz="2400" dirty="0">
                    <a:latin typeface="Times New Roman"/>
                    <a:ea typeface="Times New Roman"/>
                    <a:cs typeface="Times New Roman"/>
                  </a:rPr>
                  <a:t>Feature Self-Update </a:t>
                </a:r>
              </a:p>
            </p:txBody>
          </p:sp>
          <p:sp>
            <p:nvSpPr>
              <p:cNvPr id="295" name="Rectangle">
                <a:extLst>
                  <a:ext uri="{FF2B5EF4-FFF2-40B4-BE49-F238E27FC236}">
                    <a16:creationId xmlns:a16="http://schemas.microsoft.com/office/drawing/2014/main" id="{DC644659-A2C0-68ED-ED71-496448B84F34}"/>
                  </a:ext>
                </a:extLst>
              </p:cNvPr>
              <p:cNvSpPr/>
              <p:nvPr/>
            </p:nvSpPr>
            <p:spPr>
              <a:xfrm>
                <a:off x="8554398" y="2078080"/>
                <a:ext cx="2212259" cy="670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0" h="600000" stroke="0">
                    <a:moveTo>
                      <a:pt x="0" y="0"/>
                    </a:moveTo>
                    <a:lnTo>
                      <a:pt x="1200000" y="0"/>
                    </a:lnTo>
                    <a:lnTo>
                      <a:pt x="1200000" y="600000"/>
                    </a:lnTo>
                    <a:lnTo>
                      <a:pt x="0" y="600000"/>
                    </a:lnTo>
                    <a:lnTo>
                      <a:pt x="0" y="0"/>
                    </a:lnTo>
                    <a:close/>
                  </a:path>
                  <a:path w="1200000" h="600000" fill="none">
                    <a:moveTo>
                      <a:pt x="0" y="0"/>
                    </a:moveTo>
                    <a:lnTo>
                      <a:pt x="1200000" y="0"/>
                    </a:lnTo>
                    <a:lnTo>
                      <a:pt x="1200000" y="600000"/>
                    </a:lnTo>
                    <a:lnTo>
                      <a:pt x="0" y="6000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0000" cap="flat">
                <a:noFill/>
                <a:miter/>
              </a:ln>
            </p:spPr>
            <p:txBody>
              <a:bodyPr wrap="square" lIns="38100" tIns="38100" rIns="38100" bIns="38100" rtlCol="0" anchor="ctr"/>
              <a:lstStyle/>
              <a:p>
                <a:pPr algn="ctr"/>
                <a:r>
                  <a:rPr lang="zh-CN" altLang="en-US" sz="2400" dirty="0">
                    <a:latin typeface="Times New Roman"/>
                    <a:ea typeface="Times New Roman"/>
                    <a:cs typeface="Times New Roman"/>
                  </a:rPr>
                  <a:t>Feature-Pivot Cross-Update</a:t>
                </a:r>
              </a:p>
            </p:txBody>
          </p:sp>
          <p:sp>
            <p:nvSpPr>
              <p:cNvPr id="296" name="Rectangle">
                <a:extLst>
                  <a:ext uri="{FF2B5EF4-FFF2-40B4-BE49-F238E27FC236}">
                    <a16:creationId xmlns:a16="http://schemas.microsoft.com/office/drawing/2014/main" id="{52E24B58-AA74-7DD6-517A-EE930A32C057}"/>
                  </a:ext>
                </a:extLst>
              </p:cNvPr>
              <p:cNvSpPr/>
              <p:nvPr/>
            </p:nvSpPr>
            <p:spPr>
              <a:xfrm>
                <a:off x="8691400" y="3589445"/>
                <a:ext cx="1879790" cy="750210"/>
              </a:xfrm>
              <a:custGeom>
                <a:avLst/>
                <a:gdLst/>
                <a:ahLst/>
                <a:cxnLst/>
                <a:rect l="l" t="t" r="r" b="b"/>
                <a:pathLst>
                  <a:path w="1200000" h="600000" stroke="0">
                    <a:moveTo>
                      <a:pt x="0" y="0"/>
                    </a:moveTo>
                    <a:lnTo>
                      <a:pt x="1200000" y="0"/>
                    </a:lnTo>
                    <a:lnTo>
                      <a:pt x="1200000" y="600000"/>
                    </a:lnTo>
                    <a:lnTo>
                      <a:pt x="0" y="600000"/>
                    </a:lnTo>
                    <a:lnTo>
                      <a:pt x="0" y="0"/>
                    </a:lnTo>
                    <a:close/>
                  </a:path>
                  <a:path w="1200000" h="600000" fill="none">
                    <a:moveTo>
                      <a:pt x="0" y="0"/>
                    </a:moveTo>
                    <a:lnTo>
                      <a:pt x="1200000" y="0"/>
                    </a:lnTo>
                    <a:lnTo>
                      <a:pt x="1200000" y="600000"/>
                    </a:lnTo>
                    <a:lnTo>
                      <a:pt x="0" y="6000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0000" cap="flat">
                <a:noFill/>
                <a:miter/>
              </a:ln>
            </p:spPr>
            <p:txBody>
              <a:bodyPr wrap="square" lIns="38100" tIns="38100" rIns="38100" bIns="38100" rtlCol="0" anchor="ctr"/>
              <a:lstStyle/>
              <a:p>
                <a:pPr algn="ctr"/>
                <a:r>
                  <a:rPr lang="zh-CN" altLang="en-US" sz="2400" dirty="0">
                    <a:latin typeface="Times New Roman"/>
                    <a:ea typeface="Times New Roman"/>
                    <a:cs typeface="Times New Roman"/>
                  </a:rPr>
                  <a:t>Pivot Self-Update</a:t>
                </a:r>
              </a:p>
            </p:txBody>
          </p:sp>
        </p:grpSp>
        <p:sp>
          <p:nvSpPr>
            <p:cNvPr id="306" name="Rectangle">
              <a:extLst>
                <a:ext uri="{FF2B5EF4-FFF2-40B4-BE49-F238E27FC236}">
                  <a16:creationId xmlns:a16="http://schemas.microsoft.com/office/drawing/2014/main" id="{7C4EB72A-AF94-60AB-2A77-859D8F836B90}"/>
                </a:ext>
              </a:extLst>
            </p:cNvPr>
            <p:cNvSpPr/>
            <p:nvPr/>
          </p:nvSpPr>
          <p:spPr>
            <a:xfrm>
              <a:off x="1502400" y="-1185093"/>
              <a:ext cx="2112360" cy="772515"/>
            </a:xfrm>
            <a:custGeom>
              <a:avLst/>
              <a:gdLst/>
              <a:ahLst/>
              <a:cxnLst/>
              <a:rect l="l" t="t" r="r" b="b"/>
              <a:pathLst>
                <a:path w="1560200" h="540000" stroke="0">
                  <a:moveTo>
                    <a:pt x="0" y="0"/>
                  </a:moveTo>
                  <a:lnTo>
                    <a:pt x="1560200" y="0"/>
                  </a:lnTo>
                  <a:lnTo>
                    <a:pt x="1560200" y="540000"/>
                  </a:lnTo>
                  <a:lnTo>
                    <a:pt x="0" y="540000"/>
                  </a:lnTo>
                  <a:lnTo>
                    <a:pt x="0" y="0"/>
                  </a:lnTo>
                  <a:close/>
                </a:path>
                <a:path w="1560200" h="540000" fill="none">
                  <a:moveTo>
                    <a:pt x="0" y="0"/>
                  </a:moveTo>
                  <a:lnTo>
                    <a:pt x="1560200" y="0"/>
                  </a:lnTo>
                  <a:lnTo>
                    <a:pt x="1560200" y="540000"/>
                  </a:lnTo>
                  <a:lnTo>
                    <a:pt x="0" y="5400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000" cap="flat">
              <a:noFill/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28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Feature Extraction</a:t>
              </a:r>
            </a:p>
          </p:txBody>
        </p:sp>
        <p:sp>
          <p:nvSpPr>
            <p:cNvPr id="308" name="Rectangle">
              <a:extLst>
                <a:ext uri="{FF2B5EF4-FFF2-40B4-BE49-F238E27FC236}">
                  <a16:creationId xmlns:a16="http://schemas.microsoft.com/office/drawing/2014/main" id="{943BD76A-E4E9-D821-6438-079D9C7D46B2}"/>
                </a:ext>
              </a:extLst>
            </p:cNvPr>
            <p:cNvSpPr/>
            <p:nvPr/>
          </p:nvSpPr>
          <p:spPr>
            <a:xfrm>
              <a:off x="4250632" y="-1472219"/>
              <a:ext cx="3876743" cy="861670"/>
            </a:xfrm>
            <a:custGeom>
              <a:avLst/>
              <a:gdLst/>
              <a:ahLst/>
              <a:cxnLst/>
              <a:rect l="l" t="t" r="r" b="b"/>
              <a:pathLst>
                <a:path w="2469200" h="572608" stroke="0">
                  <a:moveTo>
                    <a:pt x="0" y="0"/>
                  </a:moveTo>
                  <a:lnTo>
                    <a:pt x="2469200" y="0"/>
                  </a:lnTo>
                  <a:lnTo>
                    <a:pt x="2469200" y="572608"/>
                  </a:lnTo>
                  <a:lnTo>
                    <a:pt x="0" y="572608"/>
                  </a:lnTo>
                  <a:lnTo>
                    <a:pt x="0" y="0"/>
                  </a:lnTo>
                  <a:close/>
                </a:path>
                <a:path w="2469200" h="572608" fill="none">
                  <a:moveTo>
                    <a:pt x="0" y="0"/>
                  </a:moveTo>
                  <a:lnTo>
                    <a:pt x="2469200" y="0"/>
                  </a:lnTo>
                  <a:lnTo>
                    <a:pt x="2469200" y="572608"/>
                  </a:lnTo>
                  <a:lnTo>
                    <a:pt x="0" y="57260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000" cap="flat">
              <a:noFill/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28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Adaptive Ranking Transformers (ART)</a:t>
              </a:r>
            </a:p>
          </p:txBody>
        </p:sp>
        <p:sp>
          <p:nvSpPr>
            <p:cNvPr id="309" name="Rectangle">
              <a:extLst>
                <a:ext uri="{FF2B5EF4-FFF2-40B4-BE49-F238E27FC236}">
                  <a16:creationId xmlns:a16="http://schemas.microsoft.com/office/drawing/2014/main" id="{705006D8-59AA-28A6-965A-26BEF8D9A3BC}"/>
                </a:ext>
              </a:extLst>
            </p:cNvPr>
            <p:cNvSpPr/>
            <p:nvPr/>
          </p:nvSpPr>
          <p:spPr>
            <a:xfrm>
              <a:off x="1321495" y="-268515"/>
              <a:ext cx="1672228" cy="380000"/>
            </a:xfrm>
            <a:custGeom>
              <a:avLst/>
              <a:gdLst/>
              <a:ahLst/>
              <a:cxnLst/>
              <a:rect l="l" t="t" r="r" b="b"/>
              <a:pathLst>
                <a:path w="1200000" h="380000" stroke="0">
                  <a:moveTo>
                    <a:pt x="0" y="0"/>
                  </a:moveTo>
                  <a:lnTo>
                    <a:pt x="1200000" y="0"/>
                  </a:lnTo>
                  <a:lnTo>
                    <a:pt x="1200000" y="380000"/>
                  </a:lnTo>
                  <a:lnTo>
                    <a:pt x="0" y="380000"/>
                  </a:lnTo>
                  <a:lnTo>
                    <a:pt x="0" y="0"/>
                  </a:lnTo>
                  <a:close/>
                </a:path>
                <a:path w="1200000" h="380000" fill="none">
                  <a:moveTo>
                    <a:pt x="0" y="0"/>
                  </a:moveTo>
                  <a:lnTo>
                    <a:pt x="1200000" y="0"/>
                  </a:lnTo>
                  <a:lnTo>
                    <a:pt x="1200000" y="380000"/>
                  </a:lnTo>
                  <a:lnTo>
                    <a:pt x="0" y="3800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000" cap="flat">
              <a:noFill/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24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ResNet50</a:t>
              </a:r>
            </a:p>
          </p:txBody>
        </p:sp>
        <p:sp>
          <p:nvSpPr>
            <p:cNvPr id="310" name="Rectangle">
              <a:extLst>
                <a:ext uri="{FF2B5EF4-FFF2-40B4-BE49-F238E27FC236}">
                  <a16:creationId xmlns:a16="http://schemas.microsoft.com/office/drawing/2014/main" id="{39484D86-806A-336E-B4B4-09D8CCAB8C38}"/>
                </a:ext>
              </a:extLst>
            </p:cNvPr>
            <p:cNvSpPr/>
            <p:nvPr/>
          </p:nvSpPr>
          <p:spPr>
            <a:xfrm>
              <a:off x="8744898" y="7278745"/>
              <a:ext cx="2746035" cy="902563"/>
            </a:xfrm>
            <a:custGeom>
              <a:avLst/>
              <a:gdLst/>
              <a:ahLst/>
              <a:cxnLst/>
              <a:rect l="l" t="t" r="r" b="b"/>
              <a:pathLst>
                <a:path w="1200000" h="600000" stroke="0">
                  <a:moveTo>
                    <a:pt x="0" y="0"/>
                  </a:moveTo>
                  <a:lnTo>
                    <a:pt x="1200000" y="0"/>
                  </a:lnTo>
                  <a:lnTo>
                    <a:pt x="1200000" y="600000"/>
                  </a:lnTo>
                  <a:lnTo>
                    <a:pt x="0" y="600000"/>
                  </a:lnTo>
                  <a:lnTo>
                    <a:pt x="0" y="0"/>
                  </a:lnTo>
                  <a:close/>
                </a:path>
                <a:path w="1200000" h="600000" fill="none">
                  <a:moveTo>
                    <a:pt x="0" y="0"/>
                  </a:moveTo>
                  <a:lnTo>
                    <a:pt x="1200000" y="0"/>
                  </a:lnTo>
                  <a:lnTo>
                    <a:pt x="1200000" y="600000"/>
                  </a:lnTo>
                  <a:lnTo>
                    <a:pt x="0" y="6000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000" cap="flat">
              <a:noFill/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24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Concatenated </a:t>
              </a:r>
              <a:endParaRPr lang="en-US" altLang="zh-CN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endParaRPr>
            </a:p>
            <a:p>
              <a:pPr algn="ctr"/>
              <a:r>
                <a:rPr lang="zh-CN" altLang="en-US" sz="24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Feature Map</a:t>
              </a:r>
            </a:p>
          </p:txBody>
        </p:sp>
        <p:sp>
          <p:nvSpPr>
            <p:cNvPr id="312" name="Rectangle">
              <a:extLst>
                <a:ext uri="{FF2B5EF4-FFF2-40B4-BE49-F238E27FC236}">
                  <a16:creationId xmlns:a16="http://schemas.microsoft.com/office/drawing/2014/main" id="{6EECB162-38D3-B1C7-3197-10C6B834E382}"/>
                </a:ext>
              </a:extLst>
            </p:cNvPr>
            <p:cNvSpPr/>
            <p:nvPr/>
          </p:nvSpPr>
          <p:spPr>
            <a:xfrm>
              <a:off x="8730575" y="-1500794"/>
              <a:ext cx="2212260" cy="897509"/>
            </a:xfrm>
            <a:custGeom>
              <a:avLst/>
              <a:gdLst/>
              <a:ahLst/>
              <a:cxnLst/>
              <a:rect l="l" t="t" r="r" b="b"/>
              <a:pathLst>
                <a:path w="1200000" h="600000" stroke="0">
                  <a:moveTo>
                    <a:pt x="0" y="0"/>
                  </a:moveTo>
                  <a:lnTo>
                    <a:pt x="1200000" y="0"/>
                  </a:lnTo>
                  <a:lnTo>
                    <a:pt x="1200000" y="600000"/>
                  </a:lnTo>
                  <a:lnTo>
                    <a:pt x="0" y="600000"/>
                  </a:lnTo>
                  <a:lnTo>
                    <a:pt x="0" y="0"/>
                  </a:lnTo>
                  <a:close/>
                </a:path>
                <a:path w="1200000" h="600000" fill="none">
                  <a:moveTo>
                    <a:pt x="0" y="0"/>
                  </a:moveTo>
                  <a:lnTo>
                    <a:pt x="1200000" y="0"/>
                  </a:lnTo>
                  <a:lnTo>
                    <a:pt x="1200000" y="600000"/>
                  </a:lnTo>
                  <a:lnTo>
                    <a:pt x="0" y="6000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000" cap="flat">
              <a:noFill/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28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Updating </a:t>
              </a:r>
            </a:p>
            <a:p>
              <a:pPr algn="ctr"/>
              <a:r>
                <a:rPr lang="zh-CN" altLang="en-US" sz="28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Mechanism</a:t>
              </a:r>
            </a:p>
          </p:txBody>
        </p:sp>
        <p:sp>
          <p:nvSpPr>
            <p:cNvPr id="315" name="Rectangle">
              <a:extLst>
                <a:ext uri="{FF2B5EF4-FFF2-40B4-BE49-F238E27FC236}">
                  <a16:creationId xmlns:a16="http://schemas.microsoft.com/office/drawing/2014/main" id="{D767A8EB-A3B1-FF6E-69B4-D6BC7D04207B}"/>
                </a:ext>
              </a:extLst>
            </p:cNvPr>
            <p:cNvSpPr/>
            <p:nvPr/>
          </p:nvSpPr>
          <p:spPr>
            <a:xfrm>
              <a:off x="1540570" y="1150945"/>
              <a:ext cx="1200000" cy="300000"/>
            </a:xfrm>
            <a:custGeom>
              <a:avLst/>
              <a:gdLst/>
              <a:ahLst/>
              <a:cxnLst/>
              <a:rect l="l" t="t" r="r" b="b"/>
              <a:pathLst>
                <a:path w="1200000" h="300000" stroke="0">
                  <a:moveTo>
                    <a:pt x="0" y="0"/>
                  </a:moveTo>
                  <a:lnTo>
                    <a:pt x="1200000" y="0"/>
                  </a:lnTo>
                  <a:lnTo>
                    <a:pt x="1200000" y="300000"/>
                  </a:lnTo>
                  <a:lnTo>
                    <a:pt x="0" y="300000"/>
                  </a:lnTo>
                  <a:lnTo>
                    <a:pt x="0" y="0"/>
                  </a:lnTo>
                  <a:close/>
                </a:path>
                <a:path w="1200000" h="300000" fill="none">
                  <a:moveTo>
                    <a:pt x="0" y="0"/>
                  </a:moveTo>
                  <a:lnTo>
                    <a:pt x="1200000" y="0"/>
                  </a:lnTo>
                  <a:lnTo>
                    <a:pt x="1200000" y="300000"/>
                  </a:lnTo>
                  <a:lnTo>
                    <a:pt x="0" y="3000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000" cap="flat">
              <a:noFill/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24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CNN</a:t>
              </a:r>
            </a:p>
          </p:txBody>
        </p:sp>
        <p:sp>
          <p:nvSpPr>
            <p:cNvPr id="316" name="Rectangle">
              <a:extLst>
                <a:ext uri="{FF2B5EF4-FFF2-40B4-BE49-F238E27FC236}">
                  <a16:creationId xmlns:a16="http://schemas.microsoft.com/office/drawing/2014/main" id="{113A20DC-25A5-AC81-F47A-A5BB0F4AFF1C}"/>
                </a:ext>
              </a:extLst>
            </p:cNvPr>
            <p:cNvSpPr/>
            <p:nvPr/>
          </p:nvSpPr>
          <p:spPr>
            <a:xfrm>
              <a:off x="1536825" y="2634965"/>
              <a:ext cx="1200000" cy="300000"/>
            </a:xfrm>
            <a:custGeom>
              <a:avLst/>
              <a:gdLst/>
              <a:ahLst/>
              <a:cxnLst/>
              <a:rect l="l" t="t" r="r" b="b"/>
              <a:pathLst>
                <a:path w="1200000" h="300000" stroke="0">
                  <a:moveTo>
                    <a:pt x="0" y="0"/>
                  </a:moveTo>
                  <a:lnTo>
                    <a:pt x="1200000" y="0"/>
                  </a:lnTo>
                  <a:lnTo>
                    <a:pt x="1200000" y="300000"/>
                  </a:lnTo>
                  <a:lnTo>
                    <a:pt x="0" y="300000"/>
                  </a:lnTo>
                  <a:lnTo>
                    <a:pt x="0" y="0"/>
                  </a:lnTo>
                  <a:close/>
                </a:path>
                <a:path w="1200000" h="300000" fill="none">
                  <a:moveTo>
                    <a:pt x="0" y="0"/>
                  </a:moveTo>
                  <a:lnTo>
                    <a:pt x="1200000" y="0"/>
                  </a:lnTo>
                  <a:lnTo>
                    <a:pt x="1200000" y="300000"/>
                  </a:lnTo>
                  <a:lnTo>
                    <a:pt x="0" y="3000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000" cap="flat">
              <a:noFill/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24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CNN</a:t>
              </a:r>
            </a:p>
          </p:txBody>
        </p:sp>
        <p:sp>
          <p:nvSpPr>
            <p:cNvPr id="317" name="Rectangle">
              <a:extLst>
                <a:ext uri="{FF2B5EF4-FFF2-40B4-BE49-F238E27FC236}">
                  <a16:creationId xmlns:a16="http://schemas.microsoft.com/office/drawing/2014/main" id="{81358419-2A82-264C-BA7D-491553510822}"/>
                </a:ext>
              </a:extLst>
            </p:cNvPr>
            <p:cNvSpPr/>
            <p:nvPr/>
          </p:nvSpPr>
          <p:spPr>
            <a:xfrm>
              <a:off x="1541985" y="3942690"/>
              <a:ext cx="1200000" cy="300000"/>
            </a:xfrm>
            <a:custGeom>
              <a:avLst/>
              <a:gdLst/>
              <a:ahLst/>
              <a:cxnLst/>
              <a:rect l="l" t="t" r="r" b="b"/>
              <a:pathLst>
                <a:path w="1200000" h="300000" stroke="0">
                  <a:moveTo>
                    <a:pt x="0" y="0"/>
                  </a:moveTo>
                  <a:lnTo>
                    <a:pt x="1200000" y="0"/>
                  </a:lnTo>
                  <a:lnTo>
                    <a:pt x="1200000" y="300000"/>
                  </a:lnTo>
                  <a:lnTo>
                    <a:pt x="0" y="300000"/>
                  </a:lnTo>
                  <a:lnTo>
                    <a:pt x="0" y="0"/>
                  </a:lnTo>
                  <a:close/>
                </a:path>
                <a:path w="1200000" h="300000" fill="none">
                  <a:moveTo>
                    <a:pt x="0" y="0"/>
                  </a:moveTo>
                  <a:lnTo>
                    <a:pt x="1200000" y="0"/>
                  </a:lnTo>
                  <a:lnTo>
                    <a:pt x="1200000" y="300000"/>
                  </a:lnTo>
                  <a:lnTo>
                    <a:pt x="0" y="3000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000" cap="flat">
              <a:noFill/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24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CNN</a:t>
              </a:r>
            </a:p>
          </p:txBody>
        </p:sp>
        <p:grpSp>
          <p:nvGrpSpPr>
            <p:cNvPr id="514" name="Group 513">
              <a:extLst>
                <a:ext uri="{FF2B5EF4-FFF2-40B4-BE49-F238E27FC236}">
                  <a16:creationId xmlns:a16="http://schemas.microsoft.com/office/drawing/2014/main" id="{30F53CFE-AF20-7F9C-73C7-8EEFD1F59265}"/>
                </a:ext>
              </a:extLst>
            </p:cNvPr>
            <p:cNvGrpSpPr/>
            <p:nvPr/>
          </p:nvGrpSpPr>
          <p:grpSpPr>
            <a:xfrm>
              <a:off x="2851779" y="5368976"/>
              <a:ext cx="1255004" cy="1233068"/>
              <a:chOff x="3830126" y="9972817"/>
              <a:chExt cx="1039078" cy="1233068"/>
            </a:xfrm>
          </p:grpSpPr>
          <p:sp>
            <p:nvSpPr>
              <p:cNvPr id="208" name="Rectangle">
                <a:extLst>
                  <a:ext uri="{FF2B5EF4-FFF2-40B4-BE49-F238E27FC236}">
                    <a16:creationId xmlns:a16="http://schemas.microsoft.com/office/drawing/2014/main" id="{0FB1CADD-13F0-C360-4512-68A8B48A33D4}"/>
                  </a:ext>
                </a:extLst>
              </p:cNvPr>
              <p:cNvSpPr/>
              <p:nvPr/>
            </p:nvSpPr>
            <p:spPr>
              <a:xfrm>
                <a:off x="3830126" y="9972817"/>
                <a:ext cx="519538" cy="616418"/>
              </a:xfrm>
              <a:custGeom>
                <a:avLst/>
                <a:gdLst>
                  <a:gd name="connsiteX0" fmla="*/ 0 w 519538"/>
                  <a:gd name="connsiteY0" fmla="*/ 308209 h 616418"/>
                  <a:gd name="connsiteX1" fmla="*/ 259769 w 519538"/>
                  <a:gd name="connsiteY1" fmla="*/ 0 h 616418"/>
                  <a:gd name="connsiteX2" fmla="*/ 519538 w 519538"/>
                  <a:gd name="connsiteY2" fmla="*/ 308209 h 616418"/>
                  <a:gd name="connsiteX3" fmla="*/ 259769 w 519538"/>
                  <a:gd name="connsiteY3" fmla="*/ 616418 h 616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538" h="616418" stroke="0">
                    <a:moveTo>
                      <a:pt x="519538" y="616418"/>
                    </a:moveTo>
                    <a:lnTo>
                      <a:pt x="519538" y="0"/>
                    </a:lnTo>
                    <a:lnTo>
                      <a:pt x="0" y="0"/>
                    </a:lnTo>
                    <a:lnTo>
                      <a:pt x="0" y="616418"/>
                    </a:lnTo>
                    <a:lnTo>
                      <a:pt x="519538" y="616418"/>
                    </a:lnTo>
                    <a:close/>
                  </a:path>
                  <a:path w="519538" h="616418" fill="none">
                    <a:moveTo>
                      <a:pt x="519538" y="616418"/>
                    </a:moveTo>
                    <a:lnTo>
                      <a:pt x="519538" y="0"/>
                    </a:lnTo>
                    <a:lnTo>
                      <a:pt x="0" y="0"/>
                    </a:lnTo>
                    <a:lnTo>
                      <a:pt x="0" y="616418"/>
                    </a:lnTo>
                    <a:lnTo>
                      <a:pt x="519538" y="616418"/>
                    </a:lnTo>
                    <a:close/>
                  </a:path>
                </a:pathLst>
              </a:custGeom>
              <a:solidFill>
                <a:srgbClr val="F1C3DC"/>
              </a:solidFill>
              <a:ln w="10000" cap="flat">
                <a:solidFill>
                  <a:srgbClr val="101843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Rectangle">
                <a:extLst>
                  <a:ext uri="{FF2B5EF4-FFF2-40B4-BE49-F238E27FC236}">
                    <a16:creationId xmlns:a16="http://schemas.microsoft.com/office/drawing/2014/main" id="{60378C8C-E8AC-BCAE-2E28-56025C678C65}"/>
                  </a:ext>
                </a:extLst>
              </p:cNvPr>
              <p:cNvSpPr/>
              <p:nvPr/>
            </p:nvSpPr>
            <p:spPr>
              <a:xfrm>
                <a:off x="4349666" y="9973057"/>
                <a:ext cx="519538" cy="616418"/>
              </a:xfrm>
              <a:custGeom>
                <a:avLst/>
                <a:gdLst>
                  <a:gd name="connsiteX0" fmla="*/ 0 w 519538"/>
                  <a:gd name="connsiteY0" fmla="*/ 308209 h 616418"/>
                  <a:gd name="connsiteX1" fmla="*/ 259769 w 519538"/>
                  <a:gd name="connsiteY1" fmla="*/ 0 h 616418"/>
                  <a:gd name="connsiteX2" fmla="*/ 519538 w 519538"/>
                  <a:gd name="connsiteY2" fmla="*/ 308209 h 616418"/>
                  <a:gd name="connsiteX3" fmla="*/ 259769 w 519538"/>
                  <a:gd name="connsiteY3" fmla="*/ 616418 h 616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538" h="616418" stroke="0">
                    <a:moveTo>
                      <a:pt x="519538" y="616418"/>
                    </a:moveTo>
                    <a:lnTo>
                      <a:pt x="519538" y="0"/>
                    </a:lnTo>
                    <a:lnTo>
                      <a:pt x="0" y="0"/>
                    </a:lnTo>
                    <a:lnTo>
                      <a:pt x="0" y="616418"/>
                    </a:lnTo>
                    <a:lnTo>
                      <a:pt x="519538" y="616418"/>
                    </a:lnTo>
                    <a:close/>
                  </a:path>
                  <a:path w="519538" h="616418" fill="none">
                    <a:moveTo>
                      <a:pt x="519538" y="616418"/>
                    </a:moveTo>
                    <a:lnTo>
                      <a:pt x="519538" y="0"/>
                    </a:lnTo>
                    <a:lnTo>
                      <a:pt x="0" y="0"/>
                    </a:lnTo>
                    <a:lnTo>
                      <a:pt x="0" y="616418"/>
                    </a:lnTo>
                    <a:lnTo>
                      <a:pt x="519538" y="616418"/>
                    </a:lnTo>
                    <a:close/>
                  </a:path>
                </a:pathLst>
              </a:custGeom>
              <a:solidFill>
                <a:srgbClr val="83EBDC"/>
              </a:solidFill>
              <a:ln w="10000" cap="flat">
                <a:solidFill>
                  <a:srgbClr val="101843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Rectangle">
                <a:extLst>
                  <a:ext uri="{FF2B5EF4-FFF2-40B4-BE49-F238E27FC236}">
                    <a16:creationId xmlns:a16="http://schemas.microsoft.com/office/drawing/2014/main" id="{73A336A7-852F-17B8-D749-FF82D9188554}"/>
                  </a:ext>
                </a:extLst>
              </p:cNvPr>
              <p:cNvSpPr/>
              <p:nvPr/>
            </p:nvSpPr>
            <p:spPr>
              <a:xfrm>
                <a:off x="4349666" y="10589467"/>
                <a:ext cx="519538" cy="616418"/>
              </a:xfrm>
              <a:custGeom>
                <a:avLst/>
                <a:gdLst>
                  <a:gd name="connsiteX0" fmla="*/ 0 w 519538"/>
                  <a:gd name="connsiteY0" fmla="*/ 308209 h 616418"/>
                  <a:gd name="connsiteX1" fmla="*/ 259769 w 519538"/>
                  <a:gd name="connsiteY1" fmla="*/ 0 h 616418"/>
                  <a:gd name="connsiteX2" fmla="*/ 519538 w 519538"/>
                  <a:gd name="connsiteY2" fmla="*/ 308209 h 616418"/>
                  <a:gd name="connsiteX3" fmla="*/ 259769 w 519538"/>
                  <a:gd name="connsiteY3" fmla="*/ 616418 h 616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538" h="616418" stroke="0">
                    <a:moveTo>
                      <a:pt x="519538" y="616418"/>
                    </a:moveTo>
                    <a:lnTo>
                      <a:pt x="519538" y="0"/>
                    </a:lnTo>
                    <a:lnTo>
                      <a:pt x="0" y="0"/>
                    </a:lnTo>
                    <a:lnTo>
                      <a:pt x="0" y="616418"/>
                    </a:lnTo>
                    <a:lnTo>
                      <a:pt x="519538" y="616418"/>
                    </a:lnTo>
                    <a:close/>
                  </a:path>
                  <a:path w="519538" h="616418" fill="none">
                    <a:moveTo>
                      <a:pt x="519538" y="616418"/>
                    </a:moveTo>
                    <a:lnTo>
                      <a:pt x="519538" y="0"/>
                    </a:lnTo>
                    <a:lnTo>
                      <a:pt x="0" y="0"/>
                    </a:lnTo>
                    <a:lnTo>
                      <a:pt x="0" y="616418"/>
                    </a:lnTo>
                    <a:lnTo>
                      <a:pt x="519538" y="616418"/>
                    </a:lnTo>
                    <a:close/>
                  </a:path>
                </a:pathLst>
              </a:custGeom>
              <a:solidFill>
                <a:srgbClr val="F1C3DC"/>
              </a:solidFill>
              <a:ln w="10000" cap="flat">
                <a:solidFill>
                  <a:srgbClr val="101843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Rectangle">
                <a:extLst>
                  <a:ext uri="{FF2B5EF4-FFF2-40B4-BE49-F238E27FC236}">
                    <a16:creationId xmlns:a16="http://schemas.microsoft.com/office/drawing/2014/main" id="{25A6BA95-BBFC-1C6A-C337-61ECD06683E1}"/>
                  </a:ext>
                </a:extLst>
              </p:cNvPr>
              <p:cNvSpPr/>
              <p:nvPr/>
            </p:nvSpPr>
            <p:spPr>
              <a:xfrm>
                <a:off x="3830126" y="10589237"/>
                <a:ext cx="519538" cy="616418"/>
              </a:xfrm>
              <a:custGeom>
                <a:avLst/>
                <a:gdLst>
                  <a:gd name="connsiteX0" fmla="*/ 0 w 519538"/>
                  <a:gd name="connsiteY0" fmla="*/ 308209 h 616418"/>
                  <a:gd name="connsiteX1" fmla="*/ 259769 w 519538"/>
                  <a:gd name="connsiteY1" fmla="*/ 0 h 616418"/>
                  <a:gd name="connsiteX2" fmla="*/ 519538 w 519538"/>
                  <a:gd name="connsiteY2" fmla="*/ 308209 h 616418"/>
                  <a:gd name="connsiteX3" fmla="*/ 259769 w 519538"/>
                  <a:gd name="connsiteY3" fmla="*/ 616418 h 616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538" h="616418" stroke="0">
                    <a:moveTo>
                      <a:pt x="519538" y="616418"/>
                    </a:moveTo>
                    <a:lnTo>
                      <a:pt x="519538" y="0"/>
                    </a:lnTo>
                    <a:lnTo>
                      <a:pt x="0" y="0"/>
                    </a:lnTo>
                    <a:lnTo>
                      <a:pt x="0" y="616418"/>
                    </a:lnTo>
                    <a:lnTo>
                      <a:pt x="519538" y="616418"/>
                    </a:lnTo>
                    <a:close/>
                  </a:path>
                  <a:path w="519538" h="616418" fill="none">
                    <a:moveTo>
                      <a:pt x="519538" y="616418"/>
                    </a:moveTo>
                    <a:lnTo>
                      <a:pt x="519538" y="0"/>
                    </a:lnTo>
                    <a:lnTo>
                      <a:pt x="0" y="0"/>
                    </a:lnTo>
                    <a:lnTo>
                      <a:pt x="0" y="616418"/>
                    </a:lnTo>
                    <a:lnTo>
                      <a:pt x="519538" y="616418"/>
                    </a:lnTo>
                    <a:close/>
                  </a:path>
                </a:pathLst>
              </a:custGeom>
              <a:solidFill>
                <a:srgbClr val="83EBDC"/>
              </a:solidFill>
              <a:ln w="10000" cap="flat">
                <a:solidFill>
                  <a:srgbClr val="101843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EFEA011D-A6B9-9DE8-FD1D-1900F33B353E}"/>
                </a:ext>
              </a:extLst>
            </p:cNvPr>
            <p:cNvGrpSpPr/>
            <p:nvPr/>
          </p:nvGrpSpPr>
          <p:grpSpPr>
            <a:xfrm>
              <a:off x="-1815635" y="4387305"/>
              <a:ext cx="3933189" cy="3938955"/>
              <a:chOff x="5301761" y="8665411"/>
              <a:chExt cx="3933189" cy="3938955"/>
            </a:xfrm>
          </p:grpSpPr>
          <p:sp>
            <p:nvSpPr>
              <p:cNvPr id="3" name="Rounded Rectangle">
                <a:extLst>
                  <a:ext uri="{FF2B5EF4-FFF2-40B4-BE49-F238E27FC236}">
                    <a16:creationId xmlns:a16="http://schemas.microsoft.com/office/drawing/2014/main" id="{C19385CC-506E-D837-0C2F-722411BE6A7E}"/>
                  </a:ext>
                </a:extLst>
              </p:cNvPr>
              <p:cNvSpPr/>
              <p:nvPr/>
            </p:nvSpPr>
            <p:spPr>
              <a:xfrm>
                <a:off x="5301761" y="8665411"/>
                <a:ext cx="3933189" cy="3342395"/>
              </a:xfrm>
              <a:custGeom>
                <a:avLst/>
                <a:gdLst>
                  <a:gd name="connsiteX0" fmla="*/ 1688300 w 3376600"/>
                  <a:gd name="connsiteY0" fmla="*/ 2640000 h 2640000"/>
                  <a:gd name="connsiteX1" fmla="*/ 1688300 w 3376600"/>
                  <a:gd name="connsiteY1" fmla="*/ 0 h 2640000"/>
                  <a:gd name="connsiteX2" fmla="*/ 3376600 w 3376600"/>
                  <a:gd name="connsiteY2" fmla="*/ 1320000 h 2640000"/>
                  <a:gd name="connsiteX3" fmla="*/ 0 w 3376600"/>
                  <a:gd name="connsiteY3" fmla="*/ 1320000 h 2640000"/>
                  <a:gd name="connsiteX4" fmla="*/ 1688300 w 3376600"/>
                  <a:gd name="connsiteY4" fmla="*/ 1320000 h 264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6600" h="2640000" stroke="0">
                    <a:moveTo>
                      <a:pt x="3256600" y="2640000"/>
                    </a:moveTo>
                    <a:cubicBezTo>
                      <a:pt x="3322870" y="2640000"/>
                      <a:pt x="3376600" y="2586280"/>
                      <a:pt x="3376600" y="2520000"/>
                    </a:cubicBezTo>
                    <a:lnTo>
                      <a:pt x="3376600" y="120000"/>
                    </a:lnTo>
                    <a:cubicBezTo>
                      <a:pt x="3376600" y="53724"/>
                      <a:pt x="3322870" y="0"/>
                      <a:pt x="3256600" y="0"/>
                    </a:cubicBezTo>
                    <a:lnTo>
                      <a:pt x="120000" y="0"/>
                    </a:lnTo>
                    <a:cubicBezTo>
                      <a:pt x="53724" y="0"/>
                      <a:pt x="0" y="53724"/>
                      <a:pt x="0" y="120000"/>
                    </a:cubicBezTo>
                    <a:lnTo>
                      <a:pt x="0" y="2520000"/>
                    </a:lnTo>
                    <a:cubicBezTo>
                      <a:pt x="0" y="2586280"/>
                      <a:pt x="53724" y="2640000"/>
                      <a:pt x="120000" y="2640000"/>
                    </a:cubicBezTo>
                    <a:lnTo>
                      <a:pt x="3256600" y="2640000"/>
                    </a:lnTo>
                    <a:close/>
                  </a:path>
                  <a:path w="3376600" h="2640000" fill="none">
                    <a:moveTo>
                      <a:pt x="3256600" y="2640000"/>
                    </a:moveTo>
                    <a:cubicBezTo>
                      <a:pt x="3322870" y="2640000"/>
                      <a:pt x="3376600" y="2586280"/>
                      <a:pt x="3376600" y="2520000"/>
                    </a:cubicBezTo>
                    <a:lnTo>
                      <a:pt x="3376600" y="120000"/>
                    </a:lnTo>
                    <a:cubicBezTo>
                      <a:pt x="3376600" y="53724"/>
                      <a:pt x="3322870" y="0"/>
                      <a:pt x="3256600" y="0"/>
                    </a:cubicBezTo>
                    <a:lnTo>
                      <a:pt x="120000" y="0"/>
                    </a:lnTo>
                    <a:cubicBezTo>
                      <a:pt x="53724" y="0"/>
                      <a:pt x="0" y="53724"/>
                      <a:pt x="0" y="120000"/>
                    </a:cubicBezTo>
                    <a:lnTo>
                      <a:pt x="0" y="2520000"/>
                    </a:lnTo>
                    <a:cubicBezTo>
                      <a:pt x="0" y="2586280"/>
                      <a:pt x="53724" y="2640000"/>
                      <a:pt x="120000" y="2640000"/>
                    </a:cubicBezTo>
                    <a:lnTo>
                      <a:pt x="3256600" y="2640000"/>
                    </a:lnTo>
                    <a:close/>
                  </a:path>
                </a:pathLst>
              </a:custGeom>
              <a:solidFill>
                <a:srgbClr val="F4F4F1"/>
              </a:solidFill>
              <a:ln w="10000" cap="flat">
                <a:solidFill>
                  <a:srgbClr val="AFAFAF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Rectangle">
                <a:extLst>
                  <a:ext uri="{FF2B5EF4-FFF2-40B4-BE49-F238E27FC236}">
                    <a16:creationId xmlns:a16="http://schemas.microsoft.com/office/drawing/2014/main" id="{7AA6E01D-6C09-8BD5-F616-3FDEA8046901}"/>
                  </a:ext>
                </a:extLst>
              </p:cNvPr>
              <p:cNvSpPr/>
              <p:nvPr/>
            </p:nvSpPr>
            <p:spPr>
              <a:xfrm>
                <a:off x="5419069" y="11923256"/>
                <a:ext cx="3607103" cy="681110"/>
              </a:xfrm>
              <a:custGeom>
                <a:avLst/>
                <a:gdLst/>
                <a:ahLst/>
                <a:cxnLst/>
                <a:rect l="l" t="t" r="r" b="b"/>
                <a:pathLst>
                  <a:path w="1340970" h="540000" stroke="0">
                    <a:moveTo>
                      <a:pt x="0" y="0"/>
                    </a:moveTo>
                    <a:lnTo>
                      <a:pt x="1340970" y="0"/>
                    </a:lnTo>
                    <a:lnTo>
                      <a:pt x="1340970" y="540000"/>
                    </a:lnTo>
                    <a:lnTo>
                      <a:pt x="0" y="540000"/>
                    </a:lnTo>
                    <a:lnTo>
                      <a:pt x="0" y="0"/>
                    </a:lnTo>
                    <a:close/>
                  </a:path>
                  <a:path w="1340970" h="540000" fill="none">
                    <a:moveTo>
                      <a:pt x="0" y="0"/>
                    </a:moveTo>
                    <a:lnTo>
                      <a:pt x="1340970" y="0"/>
                    </a:lnTo>
                    <a:lnTo>
                      <a:pt x="1340970" y="540000"/>
                    </a:lnTo>
                    <a:lnTo>
                      <a:pt x="0" y="5400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0000" cap="flat">
                <a:noFill/>
                <a:miter/>
              </a:ln>
            </p:spPr>
            <p:txBody>
              <a:bodyPr wrap="square" lIns="38100" tIns="38100" rIns="38100" bIns="38100" rtlCol="0" anchor="ctr"/>
              <a:lstStyle/>
              <a:p>
                <a:pPr algn="ctr"/>
                <a:r>
                  <a:rPr lang="zh-CN" altLang="en-US" sz="2800" dirty="0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</a:rPr>
                  <a:t>Output</a:t>
                </a:r>
              </a:p>
            </p:txBody>
          </p: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FD1477D0-7AA6-D5DF-8E90-C0F428739023}"/>
                  </a:ext>
                </a:extLst>
              </p:cNvPr>
              <p:cNvGrpSpPr/>
              <p:nvPr/>
            </p:nvGrpSpPr>
            <p:grpSpPr>
              <a:xfrm>
                <a:off x="5613367" y="8848852"/>
                <a:ext cx="3252783" cy="3012680"/>
                <a:chOff x="6980512" y="4364906"/>
                <a:chExt cx="3252783" cy="3012680"/>
              </a:xfrm>
            </p:grpSpPr>
            <p:sp>
              <p:nvSpPr>
                <p:cNvPr id="319" name="Chamfered Rectangle">
                  <a:extLst>
                    <a:ext uri="{FF2B5EF4-FFF2-40B4-BE49-F238E27FC236}">
                      <a16:creationId xmlns:a16="http://schemas.microsoft.com/office/drawing/2014/main" id="{6BFAFBE4-3D1C-A775-E165-A610C7041DC4}"/>
                    </a:ext>
                  </a:extLst>
                </p:cNvPr>
                <p:cNvSpPr/>
                <p:nvPr/>
              </p:nvSpPr>
              <p:spPr>
                <a:xfrm rot="19800000">
                  <a:off x="6980512" y="4404905"/>
                  <a:ext cx="974016" cy="1382772"/>
                </a:xfrm>
                <a:custGeom>
                  <a:avLst/>
                  <a:gdLst>
                    <a:gd name="connsiteX0" fmla="*/ 0 w 608109"/>
                    <a:gd name="connsiteY0" fmla="*/ 400476 h 800951"/>
                    <a:gd name="connsiteX1" fmla="*/ 304054 w 608109"/>
                    <a:gd name="connsiteY1" fmla="*/ 0 h 800951"/>
                    <a:gd name="connsiteX2" fmla="*/ 608109 w 608109"/>
                    <a:gd name="connsiteY2" fmla="*/ 400476 h 800951"/>
                    <a:gd name="connsiteX3" fmla="*/ 304054 w 608109"/>
                    <a:gd name="connsiteY3" fmla="*/ 800951 h 800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8109" h="800951" stroke="0">
                      <a:moveTo>
                        <a:pt x="94074" y="0"/>
                      </a:moveTo>
                      <a:lnTo>
                        <a:pt x="514034" y="0"/>
                      </a:lnTo>
                      <a:lnTo>
                        <a:pt x="608109" y="94074"/>
                      </a:lnTo>
                      <a:lnTo>
                        <a:pt x="608109" y="706877"/>
                      </a:lnTo>
                      <a:lnTo>
                        <a:pt x="514034" y="800951"/>
                      </a:lnTo>
                      <a:lnTo>
                        <a:pt x="94074" y="800951"/>
                      </a:lnTo>
                      <a:lnTo>
                        <a:pt x="0" y="706877"/>
                      </a:lnTo>
                      <a:lnTo>
                        <a:pt x="0" y="94074"/>
                      </a:lnTo>
                      <a:lnTo>
                        <a:pt x="94074" y="0"/>
                      </a:lnTo>
                      <a:close/>
                    </a:path>
                    <a:path w="608109" h="800951" fill="none">
                      <a:moveTo>
                        <a:pt x="94074" y="0"/>
                      </a:moveTo>
                      <a:lnTo>
                        <a:pt x="514034" y="0"/>
                      </a:lnTo>
                      <a:lnTo>
                        <a:pt x="608109" y="94074"/>
                      </a:lnTo>
                      <a:lnTo>
                        <a:pt x="608109" y="706877"/>
                      </a:lnTo>
                      <a:lnTo>
                        <a:pt x="514034" y="800951"/>
                      </a:lnTo>
                      <a:lnTo>
                        <a:pt x="94074" y="800951"/>
                      </a:lnTo>
                      <a:lnTo>
                        <a:pt x="0" y="706877"/>
                      </a:lnTo>
                      <a:lnTo>
                        <a:pt x="0" y="94074"/>
                      </a:lnTo>
                      <a:lnTo>
                        <a:pt x="94074" y="0"/>
                      </a:lnTo>
                      <a:close/>
                    </a:path>
                  </a:pathLst>
                </a:custGeom>
                <a:blipFill dpi="0"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0000" cap="flat"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" name="Chamfered Rectangle">
                  <a:extLst>
                    <a:ext uri="{FF2B5EF4-FFF2-40B4-BE49-F238E27FC236}">
                      <a16:creationId xmlns:a16="http://schemas.microsoft.com/office/drawing/2014/main" id="{E7937EEA-59AC-CDF2-5B7D-44617AAEF100}"/>
                    </a:ext>
                  </a:extLst>
                </p:cNvPr>
                <p:cNvSpPr/>
                <p:nvPr/>
              </p:nvSpPr>
              <p:spPr>
                <a:xfrm rot="19800000">
                  <a:off x="8121445" y="4394906"/>
                  <a:ext cx="974010" cy="1382772"/>
                </a:xfrm>
                <a:custGeom>
                  <a:avLst/>
                  <a:gdLst>
                    <a:gd name="connsiteX0" fmla="*/ 0 w 608105"/>
                    <a:gd name="connsiteY0" fmla="*/ 400476 h 800951"/>
                    <a:gd name="connsiteX1" fmla="*/ 304053 w 608105"/>
                    <a:gd name="connsiteY1" fmla="*/ 0 h 800951"/>
                    <a:gd name="connsiteX2" fmla="*/ 608105 w 608105"/>
                    <a:gd name="connsiteY2" fmla="*/ 400476 h 800951"/>
                    <a:gd name="connsiteX3" fmla="*/ 304053 w 608105"/>
                    <a:gd name="connsiteY3" fmla="*/ 800951 h 800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8105" h="800951" stroke="0">
                      <a:moveTo>
                        <a:pt x="94074" y="0"/>
                      </a:moveTo>
                      <a:lnTo>
                        <a:pt x="514031" y="0"/>
                      </a:lnTo>
                      <a:lnTo>
                        <a:pt x="608105" y="94074"/>
                      </a:lnTo>
                      <a:lnTo>
                        <a:pt x="608105" y="706877"/>
                      </a:lnTo>
                      <a:lnTo>
                        <a:pt x="514031" y="800951"/>
                      </a:lnTo>
                      <a:lnTo>
                        <a:pt x="94074" y="800951"/>
                      </a:lnTo>
                      <a:lnTo>
                        <a:pt x="0" y="706877"/>
                      </a:lnTo>
                      <a:lnTo>
                        <a:pt x="0" y="94074"/>
                      </a:lnTo>
                      <a:lnTo>
                        <a:pt x="94074" y="0"/>
                      </a:lnTo>
                      <a:close/>
                    </a:path>
                    <a:path w="608105" h="800951" fill="none">
                      <a:moveTo>
                        <a:pt x="94074" y="0"/>
                      </a:moveTo>
                      <a:lnTo>
                        <a:pt x="514031" y="0"/>
                      </a:lnTo>
                      <a:lnTo>
                        <a:pt x="608105" y="94074"/>
                      </a:lnTo>
                      <a:lnTo>
                        <a:pt x="608105" y="706877"/>
                      </a:lnTo>
                      <a:lnTo>
                        <a:pt x="514031" y="800951"/>
                      </a:lnTo>
                      <a:lnTo>
                        <a:pt x="94074" y="800951"/>
                      </a:lnTo>
                      <a:lnTo>
                        <a:pt x="0" y="706877"/>
                      </a:lnTo>
                      <a:lnTo>
                        <a:pt x="0" y="94074"/>
                      </a:lnTo>
                      <a:lnTo>
                        <a:pt x="94074" y="0"/>
                      </a:lnTo>
                      <a:close/>
                    </a:path>
                  </a:pathLst>
                </a:custGeom>
                <a:blipFill dpi="0"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0000" cap="flat"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1" name="Chamfered Rectangle">
                  <a:extLst>
                    <a:ext uri="{FF2B5EF4-FFF2-40B4-BE49-F238E27FC236}">
                      <a16:creationId xmlns:a16="http://schemas.microsoft.com/office/drawing/2014/main" id="{8AD97499-BD90-8DC8-AC79-EC610A2FBED5}"/>
                    </a:ext>
                  </a:extLst>
                </p:cNvPr>
                <p:cNvSpPr/>
                <p:nvPr/>
              </p:nvSpPr>
              <p:spPr>
                <a:xfrm rot="19800000">
                  <a:off x="9246585" y="4364906"/>
                  <a:ext cx="974010" cy="1382772"/>
                </a:xfrm>
                <a:custGeom>
                  <a:avLst/>
                  <a:gdLst>
                    <a:gd name="connsiteX0" fmla="*/ 0 w 608105"/>
                    <a:gd name="connsiteY0" fmla="*/ 400476 h 800951"/>
                    <a:gd name="connsiteX1" fmla="*/ 304053 w 608105"/>
                    <a:gd name="connsiteY1" fmla="*/ 0 h 800951"/>
                    <a:gd name="connsiteX2" fmla="*/ 608105 w 608105"/>
                    <a:gd name="connsiteY2" fmla="*/ 400476 h 800951"/>
                    <a:gd name="connsiteX3" fmla="*/ 304053 w 608105"/>
                    <a:gd name="connsiteY3" fmla="*/ 800951 h 800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8105" h="800951" stroke="0">
                      <a:moveTo>
                        <a:pt x="94074" y="0"/>
                      </a:moveTo>
                      <a:lnTo>
                        <a:pt x="514031" y="0"/>
                      </a:lnTo>
                      <a:lnTo>
                        <a:pt x="608105" y="94074"/>
                      </a:lnTo>
                      <a:lnTo>
                        <a:pt x="608105" y="706877"/>
                      </a:lnTo>
                      <a:lnTo>
                        <a:pt x="514031" y="800951"/>
                      </a:lnTo>
                      <a:lnTo>
                        <a:pt x="94074" y="800951"/>
                      </a:lnTo>
                      <a:lnTo>
                        <a:pt x="0" y="706877"/>
                      </a:lnTo>
                      <a:lnTo>
                        <a:pt x="0" y="94074"/>
                      </a:lnTo>
                      <a:lnTo>
                        <a:pt x="94074" y="0"/>
                      </a:lnTo>
                      <a:close/>
                    </a:path>
                    <a:path w="608105" h="800951" fill="none">
                      <a:moveTo>
                        <a:pt x="94074" y="0"/>
                      </a:moveTo>
                      <a:lnTo>
                        <a:pt x="514031" y="0"/>
                      </a:lnTo>
                      <a:lnTo>
                        <a:pt x="608105" y="94074"/>
                      </a:lnTo>
                      <a:lnTo>
                        <a:pt x="608105" y="706877"/>
                      </a:lnTo>
                      <a:lnTo>
                        <a:pt x="514031" y="800951"/>
                      </a:lnTo>
                      <a:lnTo>
                        <a:pt x="94074" y="800951"/>
                      </a:lnTo>
                      <a:lnTo>
                        <a:pt x="0" y="706877"/>
                      </a:lnTo>
                      <a:lnTo>
                        <a:pt x="0" y="94074"/>
                      </a:lnTo>
                      <a:lnTo>
                        <a:pt x="94074" y="0"/>
                      </a:lnTo>
                      <a:close/>
                    </a:path>
                  </a:pathLst>
                </a:custGeom>
                <a:blipFill dpi="0"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0000" cap="flat"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2" name="Chamfered Rectangle">
                  <a:extLst>
                    <a:ext uri="{FF2B5EF4-FFF2-40B4-BE49-F238E27FC236}">
                      <a16:creationId xmlns:a16="http://schemas.microsoft.com/office/drawing/2014/main" id="{7FD5814D-A31A-9481-879A-9C0F244922DC}"/>
                    </a:ext>
                  </a:extLst>
                </p:cNvPr>
                <p:cNvSpPr/>
                <p:nvPr/>
              </p:nvSpPr>
              <p:spPr>
                <a:xfrm rot="19800000">
                  <a:off x="7021708" y="5994814"/>
                  <a:ext cx="974010" cy="1382772"/>
                </a:xfrm>
                <a:custGeom>
                  <a:avLst/>
                  <a:gdLst>
                    <a:gd name="connsiteX0" fmla="*/ 0 w 608105"/>
                    <a:gd name="connsiteY0" fmla="*/ 400476 h 800951"/>
                    <a:gd name="connsiteX1" fmla="*/ 304053 w 608105"/>
                    <a:gd name="connsiteY1" fmla="*/ 0 h 800951"/>
                    <a:gd name="connsiteX2" fmla="*/ 608105 w 608105"/>
                    <a:gd name="connsiteY2" fmla="*/ 400476 h 800951"/>
                    <a:gd name="connsiteX3" fmla="*/ 304053 w 608105"/>
                    <a:gd name="connsiteY3" fmla="*/ 800951 h 800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8105" h="800951" stroke="0">
                      <a:moveTo>
                        <a:pt x="94074" y="0"/>
                      </a:moveTo>
                      <a:lnTo>
                        <a:pt x="514031" y="0"/>
                      </a:lnTo>
                      <a:lnTo>
                        <a:pt x="608105" y="94074"/>
                      </a:lnTo>
                      <a:lnTo>
                        <a:pt x="608105" y="706877"/>
                      </a:lnTo>
                      <a:lnTo>
                        <a:pt x="514031" y="800951"/>
                      </a:lnTo>
                      <a:lnTo>
                        <a:pt x="94074" y="800951"/>
                      </a:lnTo>
                      <a:lnTo>
                        <a:pt x="0" y="706877"/>
                      </a:lnTo>
                      <a:lnTo>
                        <a:pt x="0" y="94074"/>
                      </a:lnTo>
                      <a:lnTo>
                        <a:pt x="94074" y="0"/>
                      </a:lnTo>
                      <a:close/>
                    </a:path>
                    <a:path w="608105" h="800951" fill="none">
                      <a:moveTo>
                        <a:pt x="94074" y="0"/>
                      </a:moveTo>
                      <a:lnTo>
                        <a:pt x="514031" y="0"/>
                      </a:lnTo>
                      <a:lnTo>
                        <a:pt x="608105" y="94074"/>
                      </a:lnTo>
                      <a:lnTo>
                        <a:pt x="608105" y="706877"/>
                      </a:lnTo>
                      <a:lnTo>
                        <a:pt x="514031" y="800951"/>
                      </a:lnTo>
                      <a:lnTo>
                        <a:pt x="94074" y="800951"/>
                      </a:lnTo>
                      <a:lnTo>
                        <a:pt x="0" y="706877"/>
                      </a:lnTo>
                      <a:lnTo>
                        <a:pt x="0" y="94074"/>
                      </a:lnTo>
                      <a:lnTo>
                        <a:pt x="94074" y="0"/>
                      </a:lnTo>
                      <a:close/>
                    </a:path>
                  </a:pathLst>
                </a:custGeom>
                <a:blipFill dpi="0"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0000" cap="flat"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3" name="Chamfered Rectangle">
                  <a:extLst>
                    <a:ext uri="{FF2B5EF4-FFF2-40B4-BE49-F238E27FC236}">
                      <a16:creationId xmlns:a16="http://schemas.microsoft.com/office/drawing/2014/main" id="{7FD049BF-482F-E377-9AC9-609CAEAAB909}"/>
                    </a:ext>
                  </a:extLst>
                </p:cNvPr>
                <p:cNvSpPr/>
                <p:nvPr/>
              </p:nvSpPr>
              <p:spPr>
                <a:xfrm rot="19800000">
                  <a:off x="8121445" y="5904814"/>
                  <a:ext cx="974010" cy="1382772"/>
                </a:xfrm>
                <a:custGeom>
                  <a:avLst/>
                  <a:gdLst>
                    <a:gd name="connsiteX0" fmla="*/ 0 w 608105"/>
                    <a:gd name="connsiteY0" fmla="*/ 400476 h 800951"/>
                    <a:gd name="connsiteX1" fmla="*/ 304053 w 608105"/>
                    <a:gd name="connsiteY1" fmla="*/ 0 h 800951"/>
                    <a:gd name="connsiteX2" fmla="*/ 608105 w 608105"/>
                    <a:gd name="connsiteY2" fmla="*/ 400476 h 800951"/>
                    <a:gd name="connsiteX3" fmla="*/ 304053 w 608105"/>
                    <a:gd name="connsiteY3" fmla="*/ 800951 h 800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8105" h="800951" stroke="0">
                      <a:moveTo>
                        <a:pt x="94074" y="0"/>
                      </a:moveTo>
                      <a:lnTo>
                        <a:pt x="514031" y="0"/>
                      </a:lnTo>
                      <a:lnTo>
                        <a:pt x="608105" y="94074"/>
                      </a:lnTo>
                      <a:lnTo>
                        <a:pt x="608105" y="706877"/>
                      </a:lnTo>
                      <a:lnTo>
                        <a:pt x="514031" y="800951"/>
                      </a:lnTo>
                      <a:lnTo>
                        <a:pt x="94074" y="800951"/>
                      </a:lnTo>
                      <a:lnTo>
                        <a:pt x="0" y="706877"/>
                      </a:lnTo>
                      <a:lnTo>
                        <a:pt x="0" y="94074"/>
                      </a:lnTo>
                      <a:lnTo>
                        <a:pt x="94074" y="0"/>
                      </a:lnTo>
                      <a:close/>
                    </a:path>
                    <a:path w="608105" h="800951" fill="none">
                      <a:moveTo>
                        <a:pt x="94074" y="0"/>
                      </a:moveTo>
                      <a:lnTo>
                        <a:pt x="514031" y="0"/>
                      </a:lnTo>
                      <a:lnTo>
                        <a:pt x="608105" y="94074"/>
                      </a:lnTo>
                      <a:lnTo>
                        <a:pt x="608105" y="706877"/>
                      </a:lnTo>
                      <a:lnTo>
                        <a:pt x="514031" y="800951"/>
                      </a:lnTo>
                      <a:lnTo>
                        <a:pt x="94074" y="800951"/>
                      </a:lnTo>
                      <a:lnTo>
                        <a:pt x="0" y="706877"/>
                      </a:lnTo>
                      <a:lnTo>
                        <a:pt x="0" y="94074"/>
                      </a:lnTo>
                      <a:lnTo>
                        <a:pt x="94074" y="0"/>
                      </a:lnTo>
                      <a:close/>
                    </a:path>
                  </a:pathLst>
                </a:custGeom>
                <a:blipFill dpi="0"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0000" cap="flat"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4" name="Chamfered Rectangle">
                  <a:extLst>
                    <a:ext uri="{FF2B5EF4-FFF2-40B4-BE49-F238E27FC236}">
                      <a16:creationId xmlns:a16="http://schemas.microsoft.com/office/drawing/2014/main" id="{FB2B4CEC-503F-3091-976E-14DF0A2D8F64}"/>
                    </a:ext>
                  </a:extLst>
                </p:cNvPr>
                <p:cNvSpPr/>
                <p:nvPr/>
              </p:nvSpPr>
              <p:spPr>
                <a:xfrm rot="19800000">
                  <a:off x="9259285" y="5904814"/>
                  <a:ext cx="974010" cy="1382772"/>
                </a:xfrm>
                <a:custGeom>
                  <a:avLst/>
                  <a:gdLst>
                    <a:gd name="connsiteX0" fmla="*/ 0 w 608105"/>
                    <a:gd name="connsiteY0" fmla="*/ 400476 h 800951"/>
                    <a:gd name="connsiteX1" fmla="*/ 304053 w 608105"/>
                    <a:gd name="connsiteY1" fmla="*/ 0 h 800951"/>
                    <a:gd name="connsiteX2" fmla="*/ 608105 w 608105"/>
                    <a:gd name="connsiteY2" fmla="*/ 400476 h 800951"/>
                    <a:gd name="connsiteX3" fmla="*/ 304053 w 608105"/>
                    <a:gd name="connsiteY3" fmla="*/ 800951 h 800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8105" h="800951" stroke="0">
                      <a:moveTo>
                        <a:pt x="94074" y="0"/>
                      </a:moveTo>
                      <a:lnTo>
                        <a:pt x="514031" y="0"/>
                      </a:lnTo>
                      <a:lnTo>
                        <a:pt x="608105" y="94074"/>
                      </a:lnTo>
                      <a:lnTo>
                        <a:pt x="608105" y="706877"/>
                      </a:lnTo>
                      <a:lnTo>
                        <a:pt x="514031" y="800951"/>
                      </a:lnTo>
                      <a:lnTo>
                        <a:pt x="94074" y="800951"/>
                      </a:lnTo>
                      <a:lnTo>
                        <a:pt x="0" y="706877"/>
                      </a:lnTo>
                      <a:lnTo>
                        <a:pt x="0" y="94074"/>
                      </a:lnTo>
                      <a:lnTo>
                        <a:pt x="94074" y="0"/>
                      </a:lnTo>
                      <a:close/>
                    </a:path>
                    <a:path w="608105" h="800951" fill="none">
                      <a:moveTo>
                        <a:pt x="94074" y="0"/>
                      </a:moveTo>
                      <a:lnTo>
                        <a:pt x="514031" y="0"/>
                      </a:lnTo>
                      <a:lnTo>
                        <a:pt x="608105" y="94074"/>
                      </a:lnTo>
                      <a:lnTo>
                        <a:pt x="608105" y="706877"/>
                      </a:lnTo>
                      <a:lnTo>
                        <a:pt x="514031" y="800951"/>
                      </a:lnTo>
                      <a:lnTo>
                        <a:pt x="94074" y="800951"/>
                      </a:lnTo>
                      <a:lnTo>
                        <a:pt x="0" y="706877"/>
                      </a:lnTo>
                      <a:lnTo>
                        <a:pt x="0" y="94074"/>
                      </a:lnTo>
                      <a:lnTo>
                        <a:pt x="94074" y="0"/>
                      </a:lnTo>
                      <a:close/>
                    </a:path>
                  </a:pathLst>
                </a:custGeom>
                <a:blipFill dpi="0"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0000" cap="flat"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6FC86CD6-E3BB-C7DE-02B2-3635FD74A7FF}"/>
                </a:ext>
              </a:extLst>
            </p:cNvPr>
            <p:cNvGrpSpPr/>
            <p:nvPr/>
          </p:nvGrpSpPr>
          <p:grpSpPr>
            <a:xfrm>
              <a:off x="-1874520" y="-977373"/>
              <a:ext cx="2945096" cy="2789918"/>
              <a:chOff x="-1927860" y="-1099293"/>
              <a:chExt cx="2945096" cy="2789918"/>
            </a:xfrm>
          </p:grpSpPr>
          <p:sp>
            <p:nvSpPr>
              <p:cNvPr id="8" name="Rounded Rectangle">
                <a:extLst>
                  <a:ext uri="{FF2B5EF4-FFF2-40B4-BE49-F238E27FC236}">
                    <a16:creationId xmlns:a16="http://schemas.microsoft.com/office/drawing/2014/main" id="{57D455AA-C2BC-A9D7-32EC-AC36BE2396CE}"/>
                  </a:ext>
                </a:extLst>
              </p:cNvPr>
              <p:cNvSpPr/>
              <p:nvPr/>
            </p:nvSpPr>
            <p:spPr>
              <a:xfrm>
                <a:off x="-1927860" y="-396240"/>
                <a:ext cx="2945096" cy="2086865"/>
              </a:xfrm>
              <a:custGeom>
                <a:avLst/>
                <a:gdLst>
                  <a:gd name="connsiteX0" fmla="*/ 1418380 w 2836760"/>
                  <a:gd name="connsiteY0" fmla="*/ 1869890 h 1869890"/>
                  <a:gd name="connsiteX1" fmla="*/ 1418380 w 2836760"/>
                  <a:gd name="connsiteY1" fmla="*/ 0 h 1869890"/>
                  <a:gd name="connsiteX2" fmla="*/ 2836760 w 2836760"/>
                  <a:gd name="connsiteY2" fmla="*/ 934945 h 1869890"/>
                  <a:gd name="connsiteX3" fmla="*/ 0 w 2836760"/>
                  <a:gd name="connsiteY3" fmla="*/ 934945 h 1869890"/>
                  <a:gd name="connsiteX4" fmla="*/ 1418380 w 2836760"/>
                  <a:gd name="connsiteY4" fmla="*/ 934945 h 186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6760" h="1869890" stroke="0">
                    <a:moveTo>
                      <a:pt x="2716760" y="1869890"/>
                    </a:moveTo>
                    <a:cubicBezTo>
                      <a:pt x="2783040" y="1869890"/>
                      <a:pt x="2836760" y="1816170"/>
                      <a:pt x="2836760" y="1749890"/>
                    </a:cubicBezTo>
                    <a:lnTo>
                      <a:pt x="2836760" y="120000"/>
                    </a:lnTo>
                    <a:cubicBezTo>
                      <a:pt x="2836760" y="53724"/>
                      <a:pt x="2783040" y="0"/>
                      <a:pt x="2716760" y="0"/>
                    </a:cubicBezTo>
                    <a:lnTo>
                      <a:pt x="120000" y="0"/>
                    </a:lnTo>
                    <a:cubicBezTo>
                      <a:pt x="53724" y="0"/>
                      <a:pt x="0" y="53724"/>
                      <a:pt x="0" y="120000"/>
                    </a:cubicBezTo>
                    <a:lnTo>
                      <a:pt x="0" y="1749890"/>
                    </a:lnTo>
                    <a:cubicBezTo>
                      <a:pt x="0" y="1816170"/>
                      <a:pt x="53724" y="1869890"/>
                      <a:pt x="120000" y="1869890"/>
                    </a:cubicBezTo>
                    <a:lnTo>
                      <a:pt x="2716760" y="1869890"/>
                    </a:lnTo>
                    <a:close/>
                  </a:path>
                  <a:path w="2836760" h="1869890" fill="none">
                    <a:moveTo>
                      <a:pt x="2716760" y="1869890"/>
                    </a:moveTo>
                    <a:cubicBezTo>
                      <a:pt x="2783040" y="1869890"/>
                      <a:pt x="2836760" y="1816170"/>
                      <a:pt x="2836760" y="1749890"/>
                    </a:cubicBezTo>
                    <a:lnTo>
                      <a:pt x="2836760" y="120000"/>
                    </a:lnTo>
                    <a:cubicBezTo>
                      <a:pt x="2836760" y="53724"/>
                      <a:pt x="2783040" y="0"/>
                      <a:pt x="2716760" y="0"/>
                    </a:cubicBezTo>
                    <a:lnTo>
                      <a:pt x="120000" y="0"/>
                    </a:lnTo>
                    <a:cubicBezTo>
                      <a:pt x="53724" y="0"/>
                      <a:pt x="0" y="53724"/>
                      <a:pt x="0" y="120000"/>
                    </a:cubicBezTo>
                    <a:lnTo>
                      <a:pt x="0" y="1749890"/>
                    </a:lnTo>
                    <a:cubicBezTo>
                      <a:pt x="0" y="1816170"/>
                      <a:pt x="53724" y="1869890"/>
                      <a:pt x="120000" y="1869890"/>
                    </a:cubicBezTo>
                    <a:lnTo>
                      <a:pt x="2716760" y="1869890"/>
                    </a:lnTo>
                    <a:close/>
                  </a:path>
                </a:pathLst>
              </a:custGeom>
              <a:solidFill>
                <a:srgbClr val="F4F4F1"/>
              </a:solidFill>
              <a:ln w="10000" cap="flat">
                <a:solidFill>
                  <a:srgbClr val="AFAFAF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55C3D053-3B92-6F54-B137-9BC59F54997C}"/>
                  </a:ext>
                </a:extLst>
              </p:cNvPr>
              <p:cNvGrpSpPr/>
              <p:nvPr/>
            </p:nvGrpSpPr>
            <p:grpSpPr>
              <a:xfrm>
                <a:off x="-1751169" y="-1099293"/>
                <a:ext cx="2559603" cy="2695591"/>
                <a:chOff x="-1629249" y="-1099293"/>
                <a:chExt cx="2559603" cy="2695591"/>
              </a:xfrm>
            </p:grpSpPr>
            <p:sp>
              <p:nvSpPr>
                <p:cNvPr id="9" name="Rectangle">
                  <a:extLst>
                    <a:ext uri="{FF2B5EF4-FFF2-40B4-BE49-F238E27FC236}">
                      <a16:creationId xmlns:a16="http://schemas.microsoft.com/office/drawing/2014/main" id="{360FC1BE-C155-7D51-74DC-16D8AF3BD6B6}"/>
                    </a:ext>
                  </a:extLst>
                </p:cNvPr>
                <p:cNvSpPr/>
                <p:nvPr/>
              </p:nvSpPr>
              <p:spPr>
                <a:xfrm>
                  <a:off x="-1629249" y="-1099293"/>
                  <a:ext cx="2280428" cy="597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9086" h="597233" stroke="0">
                      <a:moveTo>
                        <a:pt x="0" y="0"/>
                      </a:moveTo>
                      <a:lnTo>
                        <a:pt x="779086" y="0"/>
                      </a:lnTo>
                      <a:lnTo>
                        <a:pt x="779086" y="597233"/>
                      </a:lnTo>
                      <a:lnTo>
                        <a:pt x="0" y="597233"/>
                      </a:lnTo>
                      <a:lnTo>
                        <a:pt x="0" y="0"/>
                      </a:lnTo>
                      <a:close/>
                    </a:path>
                    <a:path w="779086" h="597233" fill="none">
                      <a:moveTo>
                        <a:pt x="0" y="0"/>
                      </a:moveTo>
                      <a:lnTo>
                        <a:pt x="779086" y="0"/>
                      </a:lnTo>
                      <a:lnTo>
                        <a:pt x="779086" y="597233"/>
                      </a:lnTo>
                      <a:lnTo>
                        <a:pt x="0" y="59723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0000" cap="flat">
                  <a:noFill/>
                  <a:miter/>
                </a:ln>
              </p:spPr>
              <p:txBody>
                <a:bodyPr wrap="square" lIns="38100" tIns="38100" rIns="38100" bIns="38100" rtlCol="0" anchor="ctr"/>
                <a:lstStyle/>
                <a:p>
                  <a:pPr algn="ctr"/>
                  <a:r>
                    <a:rPr lang="zh-CN" altLang="en-US" sz="2800" dirty="0">
                      <a:solidFill>
                        <a:srgbClr val="000000"/>
                      </a:solidFill>
                      <a:latin typeface="Times New Roman"/>
                      <a:ea typeface="Times New Roman"/>
                      <a:cs typeface="Times New Roman"/>
                    </a:rPr>
                    <a:t>Input Images</a:t>
                  </a:r>
                </a:p>
              </p:txBody>
            </p: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B4FD1093-3204-99CE-C57B-1669DE85A618}"/>
                    </a:ext>
                  </a:extLst>
                </p:cNvPr>
                <p:cNvGrpSpPr/>
                <p:nvPr/>
              </p:nvGrpSpPr>
              <p:grpSpPr>
                <a:xfrm>
                  <a:off x="-1606714" y="-120793"/>
                  <a:ext cx="2537068" cy="1200906"/>
                  <a:chOff x="-1606714" y="-120793"/>
                  <a:chExt cx="2537068" cy="1200906"/>
                </a:xfrm>
              </p:grpSpPr>
              <p:sp>
                <p:nvSpPr>
                  <p:cNvPr id="11" name="Chamfered Rectangle">
                    <a:extLst>
                      <a:ext uri="{FF2B5EF4-FFF2-40B4-BE49-F238E27FC236}">
                        <a16:creationId xmlns:a16="http://schemas.microsoft.com/office/drawing/2014/main" id="{34044A38-F8EF-5C3F-DE5B-4E28809A14E5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-1606714" y="-120793"/>
                    <a:ext cx="969088" cy="1200906"/>
                  </a:xfrm>
                  <a:custGeom>
                    <a:avLst/>
                    <a:gdLst>
                      <a:gd name="connsiteX0" fmla="*/ 0 w 608107"/>
                      <a:gd name="connsiteY0" fmla="*/ 400476 h 800952"/>
                      <a:gd name="connsiteX1" fmla="*/ 304053 w 608107"/>
                      <a:gd name="connsiteY1" fmla="*/ 0 h 800952"/>
                      <a:gd name="connsiteX2" fmla="*/ 608107 w 608107"/>
                      <a:gd name="connsiteY2" fmla="*/ 400476 h 800952"/>
                      <a:gd name="connsiteX3" fmla="*/ 304053 w 608107"/>
                      <a:gd name="connsiteY3" fmla="*/ 800952 h 80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8107" h="800952" stroke="0">
                        <a:moveTo>
                          <a:pt x="94074" y="0"/>
                        </a:moveTo>
                        <a:lnTo>
                          <a:pt x="514033" y="0"/>
                        </a:lnTo>
                        <a:lnTo>
                          <a:pt x="608107" y="94074"/>
                        </a:lnTo>
                        <a:lnTo>
                          <a:pt x="608107" y="706878"/>
                        </a:lnTo>
                        <a:lnTo>
                          <a:pt x="514033" y="800952"/>
                        </a:lnTo>
                        <a:lnTo>
                          <a:pt x="94074" y="800952"/>
                        </a:lnTo>
                        <a:lnTo>
                          <a:pt x="0" y="706878"/>
                        </a:lnTo>
                        <a:lnTo>
                          <a:pt x="0" y="94074"/>
                        </a:lnTo>
                        <a:lnTo>
                          <a:pt x="94074" y="0"/>
                        </a:lnTo>
                        <a:close/>
                      </a:path>
                      <a:path w="608107" h="800952" fill="none">
                        <a:moveTo>
                          <a:pt x="94074" y="0"/>
                        </a:moveTo>
                        <a:lnTo>
                          <a:pt x="514033" y="0"/>
                        </a:lnTo>
                        <a:lnTo>
                          <a:pt x="608107" y="94074"/>
                        </a:lnTo>
                        <a:lnTo>
                          <a:pt x="608107" y="706878"/>
                        </a:lnTo>
                        <a:lnTo>
                          <a:pt x="514033" y="800952"/>
                        </a:lnTo>
                        <a:lnTo>
                          <a:pt x="94074" y="800952"/>
                        </a:lnTo>
                        <a:lnTo>
                          <a:pt x="0" y="706878"/>
                        </a:lnTo>
                        <a:lnTo>
                          <a:pt x="0" y="94074"/>
                        </a:lnTo>
                        <a:lnTo>
                          <a:pt x="94074" y="0"/>
                        </a:lnTo>
                        <a:close/>
                      </a:path>
                    </a:pathLst>
                  </a:custGeom>
                  <a:blipFill dpi="0" rotWithShape="1"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0000" cap="flat"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" name="Chamfered Rectangle">
                    <a:extLst>
                      <a:ext uri="{FF2B5EF4-FFF2-40B4-BE49-F238E27FC236}">
                        <a16:creationId xmlns:a16="http://schemas.microsoft.com/office/drawing/2014/main" id="{9C5E90F2-47FB-BD49-DB36-B3A4E55F5D09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-1292154" y="-120793"/>
                    <a:ext cx="969088" cy="1200906"/>
                  </a:xfrm>
                  <a:custGeom>
                    <a:avLst/>
                    <a:gdLst>
                      <a:gd name="connsiteX0" fmla="*/ 0 w 608106"/>
                      <a:gd name="connsiteY0" fmla="*/ 400476 h 800952"/>
                      <a:gd name="connsiteX1" fmla="*/ 304053 w 608106"/>
                      <a:gd name="connsiteY1" fmla="*/ 0 h 800952"/>
                      <a:gd name="connsiteX2" fmla="*/ 608106 w 608106"/>
                      <a:gd name="connsiteY2" fmla="*/ 400476 h 800952"/>
                      <a:gd name="connsiteX3" fmla="*/ 304053 w 608106"/>
                      <a:gd name="connsiteY3" fmla="*/ 800952 h 80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8106" h="800952" stroke="0">
                        <a:moveTo>
                          <a:pt x="94074" y="0"/>
                        </a:moveTo>
                        <a:lnTo>
                          <a:pt x="514032" y="0"/>
                        </a:lnTo>
                        <a:lnTo>
                          <a:pt x="608106" y="94074"/>
                        </a:lnTo>
                        <a:lnTo>
                          <a:pt x="608106" y="706878"/>
                        </a:lnTo>
                        <a:lnTo>
                          <a:pt x="514032" y="800952"/>
                        </a:lnTo>
                        <a:lnTo>
                          <a:pt x="94074" y="800952"/>
                        </a:lnTo>
                        <a:lnTo>
                          <a:pt x="0" y="706878"/>
                        </a:lnTo>
                        <a:lnTo>
                          <a:pt x="0" y="94074"/>
                        </a:lnTo>
                        <a:lnTo>
                          <a:pt x="94074" y="0"/>
                        </a:lnTo>
                        <a:close/>
                      </a:path>
                      <a:path w="608106" h="800952" fill="none">
                        <a:moveTo>
                          <a:pt x="94074" y="0"/>
                        </a:moveTo>
                        <a:lnTo>
                          <a:pt x="514032" y="0"/>
                        </a:lnTo>
                        <a:lnTo>
                          <a:pt x="608106" y="94074"/>
                        </a:lnTo>
                        <a:lnTo>
                          <a:pt x="608106" y="706878"/>
                        </a:lnTo>
                        <a:lnTo>
                          <a:pt x="514032" y="800952"/>
                        </a:lnTo>
                        <a:lnTo>
                          <a:pt x="94074" y="800952"/>
                        </a:lnTo>
                        <a:lnTo>
                          <a:pt x="0" y="706878"/>
                        </a:lnTo>
                        <a:lnTo>
                          <a:pt x="0" y="94074"/>
                        </a:lnTo>
                        <a:lnTo>
                          <a:pt x="94074" y="0"/>
                        </a:lnTo>
                        <a:close/>
                      </a:path>
                    </a:pathLst>
                  </a:custGeom>
                  <a:blipFill dpi="0" rotWithShape="1"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0000" cap="flat"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" name="Chamfered Rectangle">
                    <a:extLst>
                      <a:ext uri="{FF2B5EF4-FFF2-40B4-BE49-F238E27FC236}">
                        <a16:creationId xmlns:a16="http://schemas.microsoft.com/office/drawing/2014/main" id="{4D65EC4C-B388-A161-0D54-40D32446B5A7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-969164" y="-120793"/>
                    <a:ext cx="969088" cy="1200906"/>
                  </a:xfrm>
                  <a:custGeom>
                    <a:avLst/>
                    <a:gdLst>
                      <a:gd name="connsiteX0" fmla="*/ 0 w 608106"/>
                      <a:gd name="connsiteY0" fmla="*/ 400476 h 800952"/>
                      <a:gd name="connsiteX1" fmla="*/ 304053 w 608106"/>
                      <a:gd name="connsiteY1" fmla="*/ 0 h 800952"/>
                      <a:gd name="connsiteX2" fmla="*/ 608106 w 608106"/>
                      <a:gd name="connsiteY2" fmla="*/ 400476 h 800952"/>
                      <a:gd name="connsiteX3" fmla="*/ 304053 w 608106"/>
                      <a:gd name="connsiteY3" fmla="*/ 800952 h 80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8106" h="800952" stroke="0">
                        <a:moveTo>
                          <a:pt x="94074" y="0"/>
                        </a:moveTo>
                        <a:lnTo>
                          <a:pt x="514032" y="0"/>
                        </a:lnTo>
                        <a:lnTo>
                          <a:pt x="608106" y="94074"/>
                        </a:lnTo>
                        <a:lnTo>
                          <a:pt x="608106" y="706878"/>
                        </a:lnTo>
                        <a:lnTo>
                          <a:pt x="514032" y="800952"/>
                        </a:lnTo>
                        <a:lnTo>
                          <a:pt x="94074" y="800952"/>
                        </a:lnTo>
                        <a:lnTo>
                          <a:pt x="0" y="706878"/>
                        </a:lnTo>
                        <a:lnTo>
                          <a:pt x="0" y="94074"/>
                        </a:lnTo>
                        <a:lnTo>
                          <a:pt x="94074" y="0"/>
                        </a:lnTo>
                        <a:close/>
                      </a:path>
                      <a:path w="608106" h="800952" fill="none">
                        <a:moveTo>
                          <a:pt x="94074" y="0"/>
                        </a:moveTo>
                        <a:lnTo>
                          <a:pt x="514032" y="0"/>
                        </a:lnTo>
                        <a:lnTo>
                          <a:pt x="608106" y="94074"/>
                        </a:lnTo>
                        <a:lnTo>
                          <a:pt x="608106" y="706878"/>
                        </a:lnTo>
                        <a:lnTo>
                          <a:pt x="514032" y="800952"/>
                        </a:lnTo>
                        <a:lnTo>
                          <a:pt x="94074" y="800952"/>
                        </a:lnTo>
                        <a:lnTo>
                          <a:pt x="0" y="706878"/>
                        </a:lnTo>
                        <a:lnTo>
                          <a:pt x="0" y="94074"/>
                        </a:lnTo>
                        <a:lnTo>
                          <a:pt x="94074" y="0"/>
                        </a:lnTo>
                        <a:close/>
                      </a:path>
                    </a:pathLst>
                  </a:custGeom>
                  <a:blipFill dpi="0" rotWithShape="1"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0000" cap="flat"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" name="Chamfered Rectangle">
                    <a:extLst>
                      <a:ext uri="{FF2B5EF4-FFF2-40B4-BE49-F238E27FC236}">
                        <a16:creationId xmlns:a16="http://schemas.microsoft.com/office/drawing/2014/main" id="{09FD4365-735E-89D6-2B38-195389E2A811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-656034" y="-120793"/>
                    <a:ext cx="969088" cy="1200906"/>
                  </a:xfrm>
                  <a:custGeom>
                    <a:avLst/>
                    <a:gdLst>
                      <a:gd name="connsiteX0" fmla="*/ 0 w 608106"/>
                      <a:gd name="connsiteY0" fmla="*/ 400476 h 800952"/>
                      <a:gd name="connsiteX1" fmla="*/ 304053 w 608106"/>
                      <a:gd name="connsiteY1" fmla="*/ 0 h 800952"/>
                      <a:gd name="connsiteX2" fmla="*/ 608106 w 608106"/>
                      <a:gd name="connsiteY2" fmla="*/ 400476 h 800952"/>
                      <a:gd name="connsiteX3" fmla="*/ 304053 w 608106"/>
                      <a:gd name="connsiteY3" fmla="*/ 800952 h 80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8106" h="800952" stroke="0">
                        <a:moveTo>
                          <a:pt x="94074" y="0"/>
                        </a:moveTo>
                        <a:lnTo>
                          <a:pt x="514032" y="0"/>
                        </a:lnTo>
                        <a:lnTo>
                          <a:pt x="608106" y="94074"/>
                        </a:lnTo>
                        <a:lnTo>
                          <a:pt x="608106" y="706878"/>
                        </a:lnTo>
                        <a:lnTo>
                          <a:pt x="514032" y="800952"/>
                        </a:lnTo>
                        <a:lnTo>
                          <a:pt x="94074" y="800952"/>
                        </a:lnTo>
                        <a:lnTo>
                          <a:pt x="0" y="706878"/>
                        </a:lnTo>
                        <a:lnTo>
                          <a:pt x="0" y="94074"/>
                        </a:lnTo>
                        <a:lnTo>
                          <a:pt x="94074" y="0"/>
                        </a:lnTo>
                        <a:close/>
                      </a:path>
                      <a:path w="608106" h="800952" fill="none">
                        <a:moveTo>
                          <a:pt x="94074" y="0"/>
                        </a:moveTo>
                        <a:lnTo>
                          <a:pt x="514032" y="0"/>
                        </a:lnTo>
                        <a:lnTo>
                          <a:pt x="608106" y="94074"/>
                        </a:lnTo>
                        <a:lnTo>
                          <a:pt x="608106" y="706878"/>
                        </a:lnTo>
                        <a:lnTo>
                          <a:pt x="514032" y="800952"/>
                        </a:lnTo>
                        <a:lnTo>
                          <a:pt x="94074" y="800952"/>
                        </a:lnTo>
                        <a:lnTo>
                          <a:pt x="0" y="706878"/>
                        </a:lnTo>
                        <a:lnTo>
                          <a:pt x="0" y="94074"/>
                        </a:lnTo>
                        <a:lnTo>
                          <a:pt x="94074" y="0"/>
                        </a:lnTo>
                        <a:close/>
                      </a:path>
                    </a:pathLst>
                  </a:custGeom>
                  <a:blipFill dpi="0" rotWithShape="1"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0000" cap="flat"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" name="Chamfered Rectangle">
                    <a:extLst>
                      <a:ext uri="{FF2B5EF4-FFF2-40B4-BE49-F238E27FC236}">
                        <a16:creationId xmlns:a16="http://schemas.microsoft.com/office/drawing/2014/main" id="{025BE532-BA84-0EE4-F634-04BC234AC904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-341414" y="-120793"/>
                    <a:ext cx="969088" cy="1200906"/>
                  </a:xfrm>
                  <a:custGeom>
                    <a:avLst/>
                    <a:gdLst>
                      <a:gd name="connsiteX0" fmla="*/ 0 w 608106"/>
                      <a:gd name="connsiteY0" fmla="*/ 400476 h 800952"/>
                      <a:gd name="connsiteX1" fmla="*/ 304053 w 608106"/>
                      <a:gd name="connsiteY1" fmla="*/ 0 h 800952"/>
                      <a:gd name="connsiteX2" fmla="*/ 608106 w 608106"/>
                      <a:gd name="connsiteY2" fmla="*/ 400476 h 800952"/>
                      <a:gd name="connsiteX3" fmla="*/ 304053 w 608106"/>
                      <a:gd name="connsiteY3" fmla="*/ 800952 h 80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8106" h="800952" stroke="0">
                        <a:moveTo>
                          <a:pt x="94074" y="0"/>
                        </a:moveTo>
                        <a:lnTo>
                          <a:pt x="514032" y="0"/>
                        </a:lnTo>
                        <a:lnTo>
                          <a:pt x="608106" y="94074"/>
                        </a:lnTo>
                        <a:lnTo>
                          <a:pt x="608106" y="706878"/>
                        </a:lnTo>
                        <a:lnTo>
                          <a:pt x="514032" y="800952"/>
                        </a:lnTo>
                        <a:lnTo>
                          <a:pt x="94074" y="800952"/>
                        </a:lnTo>
                        <a:lnTo>
                          <a:pt x="0" y="706878"/>
                        </a:lnTo>
                        <a:lnTo>
                          <a:pt x="0" y="94074"/>
                        </a:lnTo>
                        <a:lnTo>
                          <a:pt x="94074" y="0"/>
                        </a:lnTo>
                        <a:close/>
                      </a:path>
                      <a:path w="608106" h="800952" fill="none">
                        <a:moveTo>
                          <a:pt x="94074" y="0"/>
                        </a:moveTo>
                        <a:lnTo>
                          <a:pt x="514032" y="0"/>
                        </a:lnTo>
                        <a:lnTo>
                          <a:pt x="608106" y="94074"/>
                        </a:lnTo>
                        <a:lnTo>
                          <a:pt x="608106" y="706878"/>
                        </a:lnTo>
                        <a:lnTo>
                          <a:pt x="514032" y="800952"/>
                        </a:lnTo>
                        <a:lnTo>
                          <a:pt x="94074" y="800952"/>
                        </a:lnTo>
                        <a:lnTo>
                          <a:pt x="0" y="706878"/>
                        </a:lnTo>
                        <a:lnTo>
                          <a:pt x="0" y="94074"/>
                        </a:lnTo>
                        <a:lnTo>
                          <a:pt x="94074" y="0"/>
                        </a:lnTo>
                        <a:close/>
                      </a:path>
                    </a:pathLst>
                  </a:custGeom>
                  <a:blipFill dpi="0" rotWithShape="1"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0000" cap="flat"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" name="Chamfered Rectangle">
                    <a:extLst>
                      <a:ext uri="{FF2B5EF4-FFF2-40B4-BE49-F238E27FC236}">
                        <a16:creationId xmlns:a16="http://schemas.microsoft.com/office/drawing/2014/main" id="{5305E907-F881-C692-B1DD-745651F900D3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-38734" y="-120793"/>
                    <a:ext cx="969088" cy="1200906"/>
                  </a:xfrm>
                  <a:custGeom>
                    <a:avLst/>
                    <a:gdLst>
                      <a:gd name="connsiteX0" fmla="*/ 0 w 608106"/>
                      <a:gd name="connsiteY0" fmla="*/ 400476 h 800952"/>
                      <a:gd name="connsiteX1" fmla="*/ 304053 w 608106"/>
                      <a:gd name="connsiteY1" fmla="*/ 0 h 800952"/>
                      <a:gd name="connsiteX2" fmla="*/ 608106 w 608106"/>
                      <a:gd name="connsiteY2" fmla="*/ 400476 h 800952"/>
                      <a:gd name="connsiteX3" fmla="*/ 304053 w 608106"/>
                      <a:gd name="connsiteY3" fmla="*/ 800952 h 80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8106" h="800952" stroke="0">
                        <a:moveTo>
                          <a:pt x="94074" y="0"/>
                        </a:moveTo>
                        <a:lnTo>
                          <a:pt x="514032" y="0"/>
                        </a:lnTo>
                        <a:lnTo>
                          <a:pt x="608106" y="94074"/>
                        </a:lnTo>
                        <a:lnTo>
                          <a:pt x="608106" y="706878"/>
                        </a:lnTo>
                        <a:lnTo>
                          <a:pt x="514032" y="800952"/>
                        </a:lnTo>
                        <a:lnTo>
                          <a:pt x="94074" y="800952"/>
                        </a:lnTo>
                        <a:lnTo>
                          <a:pt x="0" y="706878"/>
                        </a:lnTo>
                        <a:lnTo>
                          <a:pt x="0" y="94074"/>
                        </a:lnTo>
                        <a:lnTo>
                          <a:pt x="94074" y="0"/>
                        </a:lnTo>
                        <a:close/>
                      </a:path>
                      <a:path w="608106" h="800952" fill="none">
                        <a:moveTo>
                          <a:pt x="94074" y="0"/>
                        </a:moveTo>
                        <a:lnTo>
                          <a:pt x="514032" y="0"/>
                        </a:lnTo>
                        <a:lnTo>
                          <a:pt x="608106" y="94074"/>
                        </a:lnTo>
                        <a:lnTo>
                          <a:pt x="608106" y="706878"/>
                        </a:lnTo>
                        <a:lnTo>
                          <a:pt x="514032" y="800952"/>
                        </a:lnTo>
                        <a:lnTo>
                          <a:pt x="94074" y="800952"/>
                        </a:lnTo>
                        <a:lnTo>
                          <a:pt x="0" y="706878"/>
                        </a:lnTo>
                        <a:lnTo>
                          <a:pt x="0" y="94074"/>
                        </a:lnTo>
                        <a:lnTo>
                          <a:pt x="94074" y="0"/>
                        </a:lnTo>
                        <a:close/>
                      </a:path>
                    </a:pathLst>
                  </a:custGeom>
                  <a:blipFill dpi="0" rotWithShape="1">
                    <a:blip r:embed="rId1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0000" cap="flat">
                    <a:miter/>
                  </a:ln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25" name="TextBox 324">
                      <a:extLst>
                        <a:ext uri="{FF2B5EF4-FFF2-40B4-BE49-F238E27FC236}">
                          <a16:creationId xmlns:a16="http://schemas.microsoft.com/office/drawing/2014/main" id="{BDFE807A-C2A5-36B2-10E2-350D206174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526129" y="1103855"/>
                      <a:ext cx="2397772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32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2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>
                <p:sp>
                  <p:nvSpPr>
                    <p:cNvPr id="325" name="TextBox 324">
                      <a:extLst>
                        <a:ext uri="{FF2B5EF4-FFF2-40B4-BE49-F238E27FC236}">
                          <a16:creationId xmlns:a16="http://schemas.microsoft.com/office/drawing/2014/main" id="{BDFE807A-C2A5-36B2-10E2-350D2061747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526129" y="1103855"/>
                      <a:ext cx="2397772" cy="492443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72E28681-9A84-7EB2-50D4-E08B0D7A4270}"/>
                </a:ext>
              </a:extLst>
            </p:cNvPr>
            <p:cNvGrpSpPr/>
            <p:nvPr/>
          </p:nvGrpSpPr>
          <p:grpSpPr>
            <a:xfrm>
              <a:off x="4334766" y="-432790"/>
              <a:ext cx="1814010" cy="4597922"/>
              <a:chOff x="4763391" y="-432790"/>
              <a:chExt cx="1814010" cy="4597922"/>
            </a:xfrm>
          </p:grpSpPr>
          <p:sp>
            <p:nvSpPr>
              <p:cNvPr id="255" name="Process">
                <a:extLst>
                  <a:ext uri="{FF2B5EF4-FFF2-40B4-BE49-F238E27FC236}">
                    <a16:creationId xmlns:a16="http://schemas.microsoft.com/office/drawing/2014/main" id="{6A1BAE99-1B0A-9BD9-BB68-34B375D2773B}"/>
                  </a:ext>
                </a:extLst>
              </p:cNvPr>
              <p:cNvSpPr/>
              <p:nvPr/>
            </p:nvSpPr>
            <p:spPr>
              <a:xfrm>
                <a:off x="4957196" y="-345300"/>
                <a:ext cx="1420005" cy="3794606"/>
              </a:xfrm>
              <a:custGeom>
                <a:avLst/>
                <a:gdLst>
                  <a:gd name="connsiteX0" fmla="*/ 0 w 1196260"/>
                  <a:gd name="connsiteY0" fmla="*/ 1878060 h 3756120"/>
                  <a:gd name="connsiteX1" fmla="*/ 598130 w 1196260"/>
                  <a:gd name="connsiteY1" fmla="*/ 0 h 3756120"/>
                  <a:gd name="connsiteX2" fmla="*/ 1196260 w 1196260"/>
                  <a:gd name="connsiteY2" fmla="*/ 1878060 h 3756120"/>
                  <a:gd name="connsiteX3" fmla="*/ 598130 w 1196260"/>
                  <a:gd name="connsiteY3" fmla="*/ 3756120 h 3756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6260" h="3756120" stroke="0">
                    <a:moveTo>
                      <a:pt x="1196260" y="3686120"/>
                    </a:moveTo>
                    <a:lnTo>
                      <a:pt x="1196260" y="70000"/>
                    </a:lnTo>
                    <a:cubicBezTo>
                      <a:pt x="1196260" y="31360"/>
                      <a:pt x="1164900" y="0"/>
                      <a:pt x="1126260" y="0"/>
                    </a:cubicBezTo>
                    <a:lnTo>
                      <a:pt x="70000" y="0"/>
                    </a:lnTo>
                    <a:cubicBezTo>
                      <a:pt x="31360" y="0"/>
                      <a:pt x="0" y="31360"/>
                      <a:pt x="0" y="70000"/>
                    </a:cubicBezTo>
                    <a:lnTo>
                      <a:pt x="0" y="3686120"/>
                    </a:lnTo>
                    <a:cubicBezTo>
                      <a:pt x="0" y="3724760"/>
                      <a:pt x="31360" y="3756120"/>
                      <a:pt x="70000" y="3756120"/>
                    </a:cubicBezTo>
                    <a:lnTo>
                      <a:pt x="1126260" y="3756120"/>
                    </a:lnTo>
                    <a:cubicBezTo>
                      <a:pt x="1164900" y="3756120"/>
                      <a:pt x="1196260" y="3724760"/>
                      <a:pt x="1196260" y="3686120"/>
                    </a:cubicBezTo>
                    <a:close/>
                  </a:path>
                  <a:path w="1196260" h="3756120" fill="none">
                    <a:moveTo>
                      <a:pt x="1196260" y="3686120"/>
                    </a:moveTo>
                    <a:lnTo>
                      <a:pt x="1196260" y="70000"/>
                    </a:lnTo>
                    <a:cubicBezTo>
                      <a:pt x="1196260" y="31360"/>
                      <a:pt x="1164900" y="0"/>
                      <a:pt x="1126260" y="0"/>
                    </a:cubicBezTo>
                    <a:lnTo>
                      <a:pt x="70000" y="0"/>
                    </a:lnTo>
                    <a:cubicBezTo>
                      <a:pt x="31360" y="0"/>
                      <a:pt x="0" y="31360"/>
                      <a:pt x="0" y="70000"/>
                    </a:cubicBezTo>
                    <a:lnTo>
                      <a:pt x="0" y="3686120"/>
                    </a:lnTo>
                    <a:cubicBezTo>
                      <a:pt x="0" y="3724760"/>
                      <a:pt x="31360" y="3756120"/>
                      <a:pt x="70000" y="3756120"/>
                    </a:cubicBezTo>
                    <a:lnTo>
                      <a:pt x="1126260" y="3756120"/>
                    </a:lnTo>
                    <a:cubicBezTo>
                      <a:pt x="1164900" y="3756120"/>
                      <a:pt x="1196260" y="3724760"/>
                      <a:pt x="1196260" y="3686120"/>
                    </a:cubicBezTo>
                    <a:close/>
                  </a:path>
                </a:pathLst>
              </a:custGeom>
              <a:solidFill>
                <a:srgbClr val="A6EEF0"/>
              </a:solidFill>
              <a:ln w="10000" cap="flat">
                <a:solidFill>
                  <a:srgbClr val="101843"/>
                </a:solidFill>
                <a:custDash>
                  <a:ds d="1100000" sp="500000"/>
                </a:custDash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61" name="3D Rectangle">
                <a:extLst>
                  <a:ext uri="{FF2B5EF4-FFF2-40B4-BE49-F238E27FC236}">
                    <a16:creationId xmlns:a16="http://schemas.microsoft.com/office/drawing/2014/main" id="{1AF23A8A-8BE5-3433-D3B4-2C822264A2E1}"/>
                  </a:ext>
                </a:extLst>
              </p:cNvPr>
              <p:cNvGrpSpPr/>
              <p:nvPr/>
            </p:nvGrpSpPr>
            <p:grpSpPr>
              <a:xfrm>
                <a:off x="5332988" y="454813"/>
                <a:ext cx="592906" cy="1034431"/>
                <a:chOff x="5473058" y="436762"/>
                <a:chExt cx="592906" cy="1034431"/>
              </a:xfrm>
              <a:solidFill>
                <a:srgbClr val="33CCCC"/>
              </a:solidFill>
            </p:grpSpPr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A081B3CB-623F-534C-8705-0DE5D66FBA5A}"/>
                    </a:ext>
                  </a:extLst>
                </p:cNvPr>
                <p:cNvSpPr/>
                <p:nvPr/>
              </p:nvSpPr>
              <p:spPr>
                <a:xfrm>
                  <a:off x="5473058" y="543527"/>
                  <a:ext cx="492024" cy="927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024" h="927666" stroke="0">
                      <a:moveTo>
                        <a:pt x="0" y="0"/>
                      </a:moveTo>
                      <a:lnTo>
                        <a:pt x="492024" y="0"/>
                      </a:lnTo>
                      <a:lnTo>
                        <a:pt x="492024" y="927666"/>
                      </a:lnTo>
                      <a:lnTo>
                        <a:pt x="0" y="927666"/>
                      </a:lnTo>
                      <a:lnTo>
                        <a:pt x="0" y="0"/>
                      </a:lnTo>
                      <a:close/>
                    </a:path>
                    <a:path w="492024" h="927666" fill="none">
                      <a:moveTo>
                        <a:pt x="0" y="0"/>
                      </a:moveTo>
                      <a:lnTo>
                        <a:pt x="492024" y="0"/>
                      </a:lnTo>
                      <a:lnTo>
                        <a:pt x="492024" y="927666"/>
                      </a:lnTo>
                      <a:lnTo>
                        <a:pt x="0" y="9276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1FF719F0-0C33-2CB2-3619-488403645806}"/>
                    </a:ext>
                  </a:extLst>
                </p:cNvPr>
                <p:cNvSpPr/>
                <p:nvPr/>
              </p:nvSpPr>
              <p:spPr>
                <a:xfrm>
                  <a:off x="5965082" y="436762"/>
                  <a:ext cx="100882" cy="1034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82" h="1034431" stroke="0">
                      <a:moveTo>
                        <a:pt x="0" y="106765"/>
                      </a:moveTo>
                      <a:lnTo>
                        <a:pt x="100882" y="0"/>
                      </a:lnTo>
                      <a:lnTo>
                        <a:pt x="100882" y="927666"/>
                      </a:lnTo>
                      <a:lnTo>
                        <a:pt x="0" y="1034431"/>
                      </a:lnTo>
                      <a:lnTo>
                        <a:pt x="0" y="106765"/>
                      </a:lnTo>
                      <a:close/>
                    </a:path>
                    <a:path w="100882" h="1034431" fill="none">
                      <a:moveTo>
                        <a:pt x="0" y="106765"/>
                      </a:moveTo>
                      <a:lnTo>
                        <a:pt x="100882" y="0"/>
                      </a:lnTo>
                      <a:lnTo>
                        <a:pt x="100882" y="927666"/>
                      </a:lnTo>
                      <a:lnTo>
                        <a:pt x="0" y="1034431"/>
                      </a:lnTo>
                      <a:lnTo>
                        <a:pt x="0" y="106765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ECAD7190-66CA-311E-FD31-B2EFEF2ED610}"/>
                    </a:ext>
                  </a:extLst>
                </p:cNvPr>
                <p:cNvSpPr/>
                <p:nvPr/>
              </p:nvSpPr>
              <p:spPr>
                <a:xfrm>
                  <a:off x="5473058" y="436762"/>
                  <a:ext cx="592906" cy="106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906" h="106765" stroke="0">
                      <a:moveTo>
                        <a:pt x="100882" y="0"/>
                      </a:moveTo>
                      <a:lnTo>
                        <a:pt x="592906" y="0"/>
                      </a:lnTo>
                      <a:lnTo>
                        <a:pt x="492024" y="106765"/>
                      </a:lnTo>
                      <a:lnTo>
                        <a:pt x="0" y="106765"/>
                      </a:lnTo>
                      <a:lnTo>
                        <a:pt x="100882" y="0"/>
                      </a:lnTo>
                      <a:close/>
                    </a:path>
                    <a:path w="592906" h="106765" fill="none">
                      <a:moveTo>
                        <a:pt x="100882" y="0"/>
                      </a:moveTo>
                      <a:lnTo>
                        <a:pt x="592906" y="0"/>
                      </a:lnTo>
                      <a:lnTo>
                        <a:pt x="492024" y="106765"/>
                      </a:lnTo>
                      <a:lnTo>
                        <a:pt x="0" y="106765"/>
                      </a:lnTo>
                      <a:lnTo>
                        <a:pt x="100882" y="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4" name="Rectangle">
                <a:extLst>
                  <a:ext uri="{FF2B5EF4-FFF2-40B4-BE49-F238E27FC236}">
                    <a16:creationId xmlns:a16="http://schemas.microsoft.com/office/drawing/2014/main" id="{6EAC1E2F-C2B2-9642-88DF-3CDB12A5687D}"/>
                  </a:ext>
                </a:extLst>
              </p:cNvPr>
              <p:cNvSpPr/>
              <p:nvPr/>
            </p:nvSpPr>
            <p:spPr>
              <a:xfrm>
                <a:off x="4777549" y="2697662"/>
                <a:ext cx="1799852" cy="746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0" h="600000" stroke="0">
                    <a:moveTo>
                      <a:pt x="0" y="0"/>
                    </a:moveTo>
                    <a:lnTo>
                      <a:pt x="1200000" y="0"/>
                    </a:lnTo>
                    <a:lnTo>
                      <a:pt x="1200000" y="600000"/>
                    </a:lnTo>
                    <a:lnTo>
                      <a:pt x="0" y="600000"/>
                    </a:lnTo>
                    <a:lnTo>
                      <a:pt x="0" y="0"/>
                    </a:lnTo>
                    <a:close/>
                  </a:path>
                  <a:path w="1200000" h="600000" fill="none">
                    <a:moveTo>
                      <a:pt x="0" y="0"/>
                    </a:moveTo>
                    <a:lnTo>
                      <a:pt x="1200000" y="0"/>
                    </a:lnTo>
                    <a:lnTo>
                      <a:pt x="1200000" y="600000"/>
                    </a:lnTo>
                    <a:lnTo>
                      <a:pt x="0" y="6000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0000" cap="flat">
                <a:noFill/>
                <a:miter/>
              </a:ln>
            </p:spPr>
            <p:txBody>
              <a:bodyPr wrap="square" lIns="38100" tIns="38100" rIns="38100" bIns="38100" rtlCol="0" anchor="ctr"/>
              <a:lstStyle/>
              <a:p>
                <a:pPr algn="ctr"/>
                <a:r>
                  <a:rPr lang="zh-CN" altLang="en-US" sz="2400" dirty="0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</a:rPr>
                  <a:t>Cross-Attention</a:t>
                </a:r>
              </a:p>
            </p:txBody>
          </p:sp>
          <p:sp>
            <p:nvSpPr>
              <p:cNvPr id="275" name="Rectangle">
                <a:extLst>
                  <a:ext uri="{FF2B5EF4-FFF2-40B4-BE49-F238E27FC236}">
                    <a16:creationId xmlns:a16="http://schemas.microsoft.com/office/drawing/2014/main" id="{433FF135-E4C0-8B2A-B6FD-9FCFAA8F6085}"/>
                  </a:ext>
                </a:extLst>
              </p:cNvPr>
              <p:cNvSpPr/>
              <p:nvPr/>
            </p:nvSpPr>
            <p:spPr>
              <a:xfrm>
                <a:off x="4763391" y="-432790"/>
                <a:ext cx="1792520" cy="849350"/>
              </a:xfrm>
              <a:custGeom>
                <a:avLst/>
                <a:gdLst/>
                <a:ahLst/>
                <a:cxnLst/>
                <a:rect l="l" t="t" r="r" b="b"/>
                <a:pathLst>
                  <a:path w="1200000" h="350000" stroke="0">
                    <a:moveTo>
                      <a:pt x="0" y="0"/>
                    </a:moveTo>
                    <a:lnTo>
                      <a:pt x="1200000" y="0"/>
                    </a:lnTo>
                    <a:lnTo>
                      <a:pt x="1200000" y="350000"/>
                    </a:lnTo>
                    <a:lnTo>
                      <a:pt x="0" y="350000"/>
                    </a:lnTo>
                    <a:lnTo>
                      <a:pt x="0" y="0"/>
                    </a:lnTo>
                    <a:close/>
                  </a:path>
                  <a:path w="1200000" h="350000" fill="none">
                    <a:moveTo>
                      <a:pt x="0" y="0"/>
                    </a:moveTo>
                    <a:lnTo>
                      <a:pt x="1200000" y="0"/>
                    </a:lnTo>
                    <a:lnTo>
                      <a:pt x="1200000" y="350000"/>
                    </a:lnTo>
                    <a:lnTo>
                      <a:pt x="0" y="3500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0000" cap="flat">
                <a:noFill/>
                <a:miter/>
              </a:ln>
            </p:spPr>
            <p:txBody>
              <a:bodyPr wrap="square" lIns="38100" tIns="38100" rIns="38100" bIns="38100" rtlCol="0" anchor="ctr"/>
              <a:lstStyle/>
              <a:p>
                <a:pPr algn="ctr"/>
                <a:r>
                  <a:rPr lang="zh-CN" altLang="en-US" sz="2400" dirty="0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</a:rPr>
                  <a:t>Self-Attention</a:t>
                </a:r>
              </a:p>
            </p:txBody>
          </p:sp>
          <p:sp>
            <p:nvSpPr>
              <p:cNvPr id="307" name="Rectangle">
                <a:extLst>
                  <a:ext uri="{FF2B5EF4-FFF2-40B4-BE49-F238E27FC236}">
                    <a16:creationId xmlns:a16="http://schemas.microsoft.com/office/drawing/2014/main" id="{EB750531-C165-CBB9-1555-FC4F9BDDF31B}"/>
                  </a:ext>
                </a:extLst>
              </p:cNvPr>
              <p:cNvSpPr/>
              <p:nvPr/>
            </p:nvSpPr>
            <p:spPr>
              <a:xfrm>
                <a:off x="4810898" y="3565132"/>
                <a:ext cx="1675627" cy="600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0" h="600000" stroke="0">
                    <a:moveTo>
                      <a:pt x="0" y="0"/>
                    </a:moveTo>
                    <a:lnTo>
                      <a:pt x="1200000" y="0"/>
                    </a:lnTo>
                    <a:lnTo>
                      <a:pt x="1200000" y="600000"/>
                    </a:lnTo>
                    <a:lnTo>
                      <a:pt x="0" y="600000"/>
                    </a:lnTo>
                    <a:lnTo>
                      <a:pt x="0" y="0"/>
                    </a:lnTo>
                    <a:close/>
                  </a:path>
                  <a:path w="1200000" h="600000" fill="none">
                    <a:moveTo>
                      <a:pt x="0" y="0"/>
                    </a:moveTo>
                    <a:lnTo>
                      <a:pt x="1200000" y="0"/>
                    </a:lnTo>
                    <a:lnTo>
                      <a:pt x="1200000" y="600000"/>
                    </a:lnTo>
                    <a:lnTo>
                      <a:pt x="0" y="6000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0000" cap="flat">
                <a:noFill/>
                <a:miter/>
              </a:ln>
            </p:spPr>
            <p:txBody>
              <a:bodyPr wrap="square" lIns="38100" tIns="38100" rIns="38100" bIns="38100" rtlCol="0" anchor="ctr"/>
              <a:lstStyle/>
              <a:p>
                <a:pPr algn="ctr"/>
                <a:r>
                  <a:rPr lang="zh-CN" altLang="en-US" sz="24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Attention Module</a:t>
                </a:r>
              </a:p>
            </p:txBody>
          </p:sp>
          <p:grpSp>
            <p:nvGrpSpPr>
              <p:cNvPr id="329" name="3D Rectangle">
                <a:extLst>
                  <a:ext uri="{FF2B5EF4-FFF2-40B4-BE49-F238E27FC236}">
                    <a16:creationId xmlns:a16="http://schemas.microsoft.com/office/drawing/2014/main" id="{25B2D98A-DCFF-B871-C761-7C15294D6B5F}"/>
                  </a:ext>
                </a:extLst>
              </p:cNvPr>
              <p:cNvGrpSpPr/>
              <p:nvPr/>
            </p:nvGrpSpPr>
            <p:grpSpPr>
              <a:xfrm>
                <a:off x="5333372" y="1645985"/>
                <a:ext cx="592906" cy="1034431"/>
                <a:chOff x="5473058" y="436762"/>
                <a:chExt cx="592906" cy="1034431"/>
              </a:xfrm>
              <a:solidFill>
                <a:srgbClr val="33CCCC"/>
              </a:solidFill>
            </p:grpSpPr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55846EC8-316A-A804-4C0E-CA0F9D34D804}"/>
                    </a:ext>
                  </a:extLst>
                </p:cNvPr>
                <p:cNvSpPr/>
                <p:nvPr/>
              </p:nvSpPr>
              <p:spPr>
                <a:xfrm>
                  <a:off x="5473058" y="543527"/>
                  <a:ext cx="492024" cy="927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024" h="927666" stroke="0">
                      <a:moveTo>
                        <a:pt x="0" y="0"/>
                      </a:moveTo>
                      <a:lnTo>
                        <a:pt x="492024" y="0"/>
                      </a:lnTo>
                      <a:lnTo>
                        <a:pt x="492024" y="927666"/>
                      </a:lnTo>
                      <a:lnTo>
                        <a:pt x="0" y="927666"/>
                      </a:lnTo>
                      <a:lnTo>
                        <a:pt x="0" y="0"/>
                      </a:lnTo>
                      <a:close/>
                    </a:path>
                    <a:path w="492024" h="927666" fill="none">
                      <a:moveTo>
                        <a:pt x="0" y="0"/>
                      </a:moveTo>
                      <a:lnTo>
                        <a:pt x="492024" y="0"/>
                      </a:lnTo>
                      <a:lnTo>
                        <a:pt x="492024" y="927666"/>
                      </a:lnTo>
                      <a:lnTo>
                        <a:pt x="0" y="9276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11FE7F0E-38BB-582C-4DD7-ED2652118051}"/>
                    </a:ext>
                  </a:extLst>
                </p:cNvPr>
                <p:cNvSpPr/>
                <p:nvPr/>
              </p:nvSpPr>
              <p:spPr>
                <a:xfrm>
                  <a:off x="5965082" y="436762"/>
                  <a:ext cx="100882" cy="1034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82" h="1034431" stroke="0">
                      <a:moveTo>
                        <a:pt x="0" y="106765"/>
                      </a:moveTo>
                      <a:lnTo>
                        <a:pt x="100882" y="0"/>
                      </a:lnTo>
                      <a:lnTo>
                        <a:pt x="100882" y="927666"/>
                      </a:lnTo>
                      <a:lnTo>
                        <a:pt x="0" y="1034431"/>
                      </a:lnTo>
                      <a:lnTo>
                        <a:pt x="0" y="106765"/>
                      </a:lnTo>
                      <a:close/>
                    </a:path>
                    <a:path w="100882" h="1034431" fill="none">
                      <a:moveTo>
                        <a:pt x="0" y="106765"/>
                      </a:moveTo>
                      <a:lnTo>
                        <a:pt x="100882" y="0"/>
                      </a:lnTo>
                      <a:lnTo>
                        <a:pt x="100882" y="927666"/>
                      </a:lnTo>
                      <a:lnTo>
                        <a:pt x="0" y="1034431"/>
                      </a:lnTo>
                      <a:lnTo>
                        <a:pt x="0" y="106765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D3D11660-1530-8A05-B06B-5381DE3440A8}"/>
                    </a:ext>
                  </a:extLst>
                </p:cNvPr>
                <p:cNvSpPr/>
                <p:nvPr/>
              </p:nvSpPr>
              <p:spPr>
                <a:xfrm>
                  <a:off x="5473058" y="436762"/>
                  <a:ext cx="592906" cy="106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906" h="106765" stroke="0">
                      <a:moveTo>
                        <a:pt x="100882" y="0"/>
                      </a:moveTo>
                      <a:lnTo>
                        <a:pt x="592906" y="0"/>
                      </a:lnTo>
                      <a:lnTo>
                        <a:pt x="492024" y="106765"/>
                      </a:lnTo>
                      <a:lnTo>
                        <a:pt x="0" y="106765"/>
                      </a:lnTo>
                      <a:lnTo>
                        <a:pt x="100882" y="0"/>
                      </a:lnTo>
                      <a:close/>
                    </a:path>
                    <a:path w="592906" h="106765" fill="none">
                      <a:moveTo>
                        <a:pt x="100882" y="0"/>
                      </a:moveTo>
                      <a:lnTo>
                        <a:pt x="592906" y="0"/>
                      </a:lnTo>
                      <a:lnTo>
                        <a:pt x="492024" y="106765"/>
                      </a:lnTo>
                      <a:lnTo>
                        <a:pt x="0" y="106765"/>
                      </a:lnTo>
                      <a:lnTo>
                        <a:pt x="100882" y="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26B807CA-71A5-5909-456E-83C7C4A8CBFA}"/>
                </a:ext>
              </a:extLst>
            </p:cNvPr>
            <p:cNvGrpSpPr/>
            <p:nvPr/>
          </p:nvGrpSpPr>
          <p:grpSpPr>
            <a:xfrm>
              <a:off x="6516103" y="-354362"/>
              <a:ext cx="1499147" cy="4481882"/>
              <a:chOff x="6878053" y="-354362"/>
              <a:chExt cx="1499147" cy="4481882"/>
            </a:xfrm>
          </p:grpSpPr>
          <p:sp>
            <p:nvSpPr>
              <p:cNvPr id="280" name="Add">
                <a:extLst>
                  <a:ext uri="{FF2B5EF4-FFF2-40B4-BE49-F238E27FC236}">
                    <a16:creationId xmlns:a16="http://schemas.microsoft.com/office/drawing/2014/main" id="{76649C29-6C54-FC95-7FC0-EF3E08F36209}"/>
                  </a:ext>
                </a:extLst>
              </p:cNvPr>
              <p:cNvSpPr/>
              <p:nvPr/>
            </p:nvSpPr>
            <p:spPr>
              <a:xfrm rot="2700000">
                <a:off x="8137200" y="227270"/>
                <a:ext cx="240000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240000" h="240000" stroke="0">
                    <a:moveTo>
                      <a:pt x="0" y="120000"/>
                    </a:moveTo>
                    <a:cubicBezTo>
                      <a:pt x="0" y="53726"/>
                      <a:pt x="53726" y="0"/>
                      <a:pt x="120000" y="0"/>
                    </a:cubicBezTo>
                    <a:cubicBezTo>
                      <a:pt x="186274" y="0"/>
                      <a:pt x="240000" y="53726"/>
                      <a:pt x="240000" y="120000"/>
                    </a:cubicBezTo>
                    <a:cubicBezTo>
                      <a:pt x="240000" y="186274"/>
                      <a:pt x="186274" y="240000"/>
                      <a:pt x="120000" y="240000"/>
                    </a:cubicBezTo>
                    <a:cubicBezTo>
                      <a:pt x="53726" y="240000"/>
                      <a:pt x="0" y="186274"/>
                      <a:pt x="0" y="120000"/>
                    </a:cubicBezTo>
                    <a:close/>
                    <a:moveTo>
                      <a:pt x="120000" y="225978"/>
                    </a:moveTo>
                    <a:cubicBezTo>
                      <a:pt x="178530" y="225978"/>
                      <a:pt x="225978" y="178530"/>
                      <a:pt x="225978" y="120000"/>
                    </a:cubicBezTo>
                    <a:cubicBezTo>
                      <a:pt x="225978" y="61470"/>
                      <a:pt x="178530" y="14022"/>
                      <a:pt x="120000" y="14022"/>
                    </a:cubicBezTo>
                    <a:cubicBezTo>
                      <a:pt x="61470" y="14022"/>
                      <a:pt x="14022" y="61470"/>
                      <a:pt x="14022" y="120000"/>
                    </a:cubicBezTo>
                    <a:cubicBezTo>
                      <a:pt x="14022" y="178530"/>
                      <a:pt x="61470" y="225978"/>
                      <a:pt x="120000" y="225978"/>
                    </a:cubicBezTo>
                    <a:close/>
                    <a:moveTo>
                      <a:pt x="181910" y="127000"/>
                    </a:moveTo>
                    <a:lnTo>
                      <a:pt x="127035" y="127000"/>
                    </a:lnTo>
                    <a:lnTo>
                      <a:pt x="127035" y="181602"/>
                    </a:lnTo>
                    <a:lnTo>
                      <a:pt x="112965" y="181602"/>
                    </a:lnTo>
                    <a:lnTo>
                      <a:pt x="112965" y="127000"/>
                    </a:lnTo>
                    <a:lnTo>
                      <a:pt x="58090" y="127000"/>
                    </a:lnTo>
                    <a:lnTo>
                      <a:pt x="58090" y="113000"/>
                    </a:lnTo>
                    <a:lnTo>
                      <a:pt x="112965" y="113000"/>
                    </a:lnTo>
                    <a:lnTo>
                      <a:pt x="112965" y="58398"/>
                    </a:lnTo>
                    <a:lnTo>
                      <a:pt x="127035" y="58398"/>
                    </a:lnTo>
                    <a:lnTo>
                      <a:pt x="127035" y="113000"/>
                    </a:lnTo>
                    <a:lnTo>
                      <a:pt x="181910" y="113000"/>
                    </a:lnTo>
                    <a:lnTo>
                      <a:pt x="181910" y="127000"/>
                    </a:lnTo>
                    <a:close/>
                  </a:path>
                  <a:path w="240000" h="240000" fill="none">
                    <a:moveTo>
                      <a:pt x="0" y="120000"/>
                    </a:moveTo>
                    <a:cubicBezTo>
                      <a:pt x="0" y="53726"/>
                      <a:pt x="53726" y="0"/>
                      <a:pt x="120000" y="0"/>
                    </a:cubicBezTo>
                    <a:cubicBezTo>
                      <a:pt x="186274" y="0"/>
                      <a:pt x="240000" y="53726"/>
                      <a:pt x="240000" y="120000"/>
                    </a:cubicBezTo>
                    <a:cubicBezTo>
                      <a:pt x="240000" y="186274"/>
                      <a:pt x="186274" y="240000"/>
                      <a:pt x="120000" y="240000"/>
                    </a:cubicBezTo>
                    <a:cubicBezTo>
                      <a:pt x="53726" y="240000"/>
                      <a:pt x="0" y="186274"/>
                      <a:pt x="0" y="120000"/>
                    </a:cubicBezTo>
                    <a:close/>
                    <a:moveTo>
                      <a:pt x="120000" y="225978"/>
                    </a:moveTo>
                    <a:cubicBezTo>
                      <a:pt x="178530" y="225978"/>
                      <a:pt x="225978" y="178530"/>
                      <a:pt x="225978" y="120000"/>
                    </a:cubicBezTo>
                    <a:cubicBezTo>
                      <a:pt x="225978" y="61470"/>
                      <a:pt x="178530" y="14022"/>
                      <a:pt x="120000" y="14022"/>
                    </a:cubicBezTo>
                    <a:cubicBezTo>
                      <a:pt x="61470" y="14022"/>
                      <a:pt x="14022" y="61470"/>
                      <a:pt x="14022" y="120000"/>
                    </a:cubicBezTo>
                    <a:cubicBezTo>
                      <a:pt x="14022" y="178530"/>
                      <a:pt x="61470" y="225978"/>
                      <a:pt x="120000" y="225978"/>
                    </a:cubicBezTo>
                    <a:close/>
                    <a:moveTo>
                      <a:pt x="181910" y="127000"/>
                    </a:moveTo>
                    <a:lnTo>
                      <a:pt x="127035" y="127000"/>
                    </a:lnTo>
                    <a:lnTo>
                      <a:pt x="127035" y="181602"/>
                    </a:lnTo>
                    <a:lnTo>
                      <a:pt x="112965" y="181602"/>
                    </a:lnTo>
                    <a:lnTo>
                      <a:pt x="112965" y="127000"/>
                    </a:lnTo>
                    <a:lnTo>
                      <a:pt x="58090" y="127000"/>
                    </a:lnTo>
                    <a:lnTo>
                      <a:pt x="58090" y="113000"/>
                    </a:lnTo>
                    <a:lnTo>
                      <a:pt x="112965" y="113000"/>
                    </a:lnTo>
                    <a:lnTo>
                      <a:pt x="112965" y="58398"/>
                    </a:lnTo>
                    <a:lnTo>
                      <a:pt x="127035" y="58398"/>
                    </a:lnTo>
                    <a:lnTo>
                      <a:pt x="127035" y="113000"/>
                    </a:lnTo>
                    <a:lnTo>
                      <a:pt x="181910" y="113000"/>
                    </a:lnTo>
                    <a:lnTo>
                      <a:pt x="181910" y="127000"/>
                    </a:lnTo>
                    <a:close/>
                  </a:path>
                </a:pathLst>
              </a:custGeom>
              <a:solidFill>
                <a:srgbClr val="191919"/>
              </a:solidFill>
              <a:ln w="3333" cap="flat">
                <a:solidFill>
                  <a:srgbClr val="191919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Add">
                <a:extLst>
                  <a:ext uri="{FF2B5EF4-FFF2-40B4-BE49-F238E27FC236}">
                    <a16:creationId xmlns:a16="http://schemas.microsoft.com/office/drawing/2014/main" id="{D5E08558-5028-54CB-E448-FBB4DAA9B3F1}"/>
                  </a:ext>
                </a:extLst>
              </p:cNvPr>
              <p:cNvSpPr/>
              <p:nvPr/>
            </p:nvSpPr>
            <p:spPr>
              <a:xfrm rot="2700000">
                <a:off x="8137200" y="1705980"/>
                <a:ext cx="240000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240000" h="240000" stroke="0">
                    <a:moveTo>
                      <a:pt x="0" y="120000"/>
                    </a:moveTo>
                    <a:cubicBezTo>
                      <a:pt x="0" y="53726"/>
                      <a:pt x="53726" y="0"/>
                      <a:pt x="120000" y="0"/>
                    </a:cubicBezTo>
                    <a:cubicBezTo>
                      <a:pt x="186274" y="0"/>
                      <a:pt x="240000" y="53726"/>
                      <a:pt x="240000" y="120000"/>
                    </a:cubicBezTo>
                    <a:cubicBezTo>
                      <a:pt x="240000" y="186274"/>
                      <a:pt x="186274" y="240000"/>
                      <a:pt x="120000" y="240000"/>
                    </a:cubicBezTo>
                    <a:cubicBezTo>
                      <a:pt x="53726" y="240000"/>
                      <a:pt x="0" y="186274"/>
                      <a:pt x="0" y="120000"/>
                    </a:cubicBezTo>
                    <a:close/>
                    <a:moveTo>
                      <a:pt x="120000" y="225978"/>
                    </a:moveTo>
                    <a:cubicBezTo>
                      <a:pt x="178530" y="225978"/>
                      <a:pt x="225978" y="178530"/>
                      <a:pt x="225978" y="120000"/>
                    </a:cubicBezTo>
                    <a:cubicBezTo>
                      <a:pt x="225978" y="61470"/>
                      <a:pt x="178530" y="14022"/>
                      <a:pt x="120000" y="14022"/>
                    </a:cubicBezTo>
                    <a:cubicBezTo>
                      <a:pt x="61470" y="14022"/>
                      <a:pt x="14022" y="61470"/>
                      <a:pt x="14022" y="120000"/>
                    </a:cubicBezTo>
                    <a:cubicBezTo>
                      <a:pt x="14022" y="178530"/>
                      <a:pt x="61470" y="225978"/>
                      <a:pt x="120000" y="225978"/>
                    </a:cubicBezTo>
                    <a:close/>
                    <a:moveTo>
                      <a:pt x="181910" y="127000"/>
                    </a:moveTo>
                    <a:lnTo>
                      <a:pt x="127035" y="127000"/>
                    </a:lnTo>
                    <a:lnTo>
                      <a:pt x="127035" y="181602"/>
                    </a:lnTo>
                    <a:lnTo>
                      <a:pt x="112965" y="181602"/>
                    </a:lnTo>
                    <a:lnTo>
                      <a:pt x="112965" y="127000"/>
                    </a:lnTo>
                    <a:lnTo>
                      <a:pt x="58090" y="127000"/>
                    </a:lnTo>
                    <a:lnTo>
                      <a:pt x="58090" y="113000"/>
                    </a:lnTo>
                    <a:lnTo>
                      <a:pt x="112965" y="113000"/>
                    </a:lnTo>
                    <a:lnTo>
                      <a:pt x="112965" y="58397"/>
                    </a:lnTo>
                    <a:lnTo>
                      <a:pt x="127035" y="58397"/>
                    </a:lnTo>
                    <a:lnTo>
                      <a:pt x="127035" y="113000"/>
                    </a:lnTo>
                    <a:lnTo>
                      <a:pt x="181910" y="113000"/>
                    </a:lnTo>
                    <a:lnTo>
                      <a:pt x="181910" y="127000"/>
                    </a:lnTo>
                    <a:close/>
                  </a:path>
                  <a:path w="240000" h="240000" fill="none">
                    <a:moveTo>
                      <a:pt x="0" y="120000"/>
                    </a:moveTo>
                    <a:cubicBezTo>
                      <a:pt x="0" y="53726"/>
                      <a:pt x="53726" y="0"/>
                      <a:pt x="120000" y="0"/>
                    </a:cubicBezTo>
                    <a:cubicBezTo>
                      <a:pt x="186274" y="0"/>
                      <a:pt x="240000" y="53726"/>
                      <a:pt x="240000" y="120000"/>
                    </a:cubicBezTo>
                    <a:cubicBezTo>
                      <a:pt x="240000" y="186274"/>
                      <a:pt x="186274" y="240000"/>
                      <a:pt x="120000" y="240000"/>
                    </a:cubicBezTo>
                    <a:cubicBezTo>
                      <a:pt x="53726" y="240000"/>
                      <a:pt x="0" y="186274"/>
                      <a:pt x="0" y="120000"/>
                    </a:cubicBezTo>
                    <a:close/>
                    <a:moveTo>
                      <a:pt x="120000" y="225978"/>
                    </a:moveTo>
                    <a:cubicBezTo>
                      <a:pt x="178530" y="225978"/>
                      <a:pt x="225978" y="178530"/>
                      <a:pt x="225978" y="120000"/>
                    </a:cubicBezTo>
                    <a:cubicBezTo>
                      <a:pt x="225978" y="61470"/>
                      <a:pt x="178530" y="14022"/>
                      <a:pt x="120000" y="14022"/>
                    </a:cubicBezTo>
                    <a:cubicBezTo>
                      <a:pt x="61470" y="14022"/>
                      <a:pt x="14022" y="61470"/>
                      <a:pt x="14022" y="120000"/>
                    </a:cubicBezTo>
                    <a:cubicBezTo>
                      <a:pt x="14022" y="178530"/>
                      <a:pt x="61470" y="225978"/>
                      <a:pt x="120000" y="225978"/>
                    </a:cubicBezTo>
                    <a:close/>
                    <a:moveTo>
                      <a:pt x="181910" y="127000"/>
                    </a:moveTo>
                    <a:lnTo>
                      <a:pt x="127035" y="127000"/>
                    </a:lnTo>
                    <a:lnTo>
                      <a:pt x="127035" y="181602"/>
                    </a:lnTo>
                    <a:lnTo>
                      <a:pt x="112965" y="181602"/>
                    </a:lnTo>
                    <a:lnTo>
                      <a:pt x="112965" y="127000"/>
                    </a:lnTo>
                    <a:lnTo>
                      <a:pt x="58090" y="127000"/>
                    </a:lnTo>
                    <a:lnTo>
                      <a:pt x="58090" y="113000"/>
                    </a:lnTo>
                    <a:lnTo>
                      <a:pt x="112965" y="113000"/>
                    </a:lnTo>
                    <a:lnTo>
                      <a:pt x="112965" y="58397"/>
                    </a:lnTo>
                    <a:lnTo>
                      <a:pt x="127035" y="58397"/>
                    </a:lnTo>
                    <a:lnTo>
                      <a:pt x="127035" y="113000"/>
                    </a:lnTo>
                    <a:lnTo>
                      <a:pt x="181910" y="113000"/>
                    </a:lnTo>
                    <a:lnTo>
                      <a:pt x="181910" y="127000"/>
                    </a:lnTo>
                    <a:close/>
                  </a:path>
                </a:pathLst>
              </a:custGeom>
              <a:solidFill>
                <a:srgbClr val="191919"/>
              </a:solidFill>
              <a:ln w="3333" cap="flat">
                <a:solidFill>
                  <a:srgbClr val="191919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Add">
                <a:extLst>
                  <a:ext uri="{FF2B5EF4-FFF2-40B4-BE49-F238E27FC236}">
                    <a16:creationId xmlns:a16="http://schemas.microsoft.com/office/drawing/2014/main" id="{DA788266-C6C9-EFC6-37E8-79BF795747B7}"/>
                  </a:ext>
                </a:extLst>
              </p:cNvPr>
              <p:cNvSpPr/>
              <p:nvPr/>
            </p:nvSpPr>
            <p:spPr>
              <a:xfrm rot="2700000">
                <a:off x="8137200" y="3179600"/>
                <a:ext cx="240000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240000" h="240000" stroke="0">
                    <a:moveTo>
                      <a:pt x="0" y="120000"/>
                    </a:moveTo>
                    <a:cubicBezTo>
                      <a:pt x="0" y="53726"/>
                      <a:pt x="53726" y="0"/>
                      <a:pt x="120000" y="0"/>
                    </a:cubicBezTo>
                    <a:cubicBezTo>
                      <a:pt x="186274" y="0"/>
                      <a:pt x="240000" y="53726"/>
                      <a:pt x="240000" y="120000"/>
                    </a:cubicBezTo>
                    <a:cubicBezTo>
                      <a:pt x="240000" y="186274"/>
                      <a:pt x="186274" y="240000"/>
                      <a:pt x="120000" y="240000"/>
                    </a:cubicBezTo>
                    <a:cubicBezTo>
                      <a:pt x="53726" y="240000"/>
                      <a:pt x="0" y="186274"/>
                      <a:pt x="0" y="120000"/>
                    </a:cubicBezTo>
                    <a:close/>
                    <a:moveTo>
                      <a:pt x="120000" y="225978"/>
                    </a:moveTo>
                    <a:cubicBezTo>
                      <a:pt x="178530" y="225978"/>
                      <a:pt x="225978" y="178530"/>
                      <a:pt x="225978" y="120000"/>
                    </a:cubicBezTo>
                    <a:cubicBezTo>
                      <a:pt x="225978" y="61470"/>
                      <a:pt x="178530" y="14022"/>
                      <a:pt x="120000" y="14022"/>
                    </a:cubicBezTo>
                    <a:cubicBezTo>
                      <a:pt x="61470" y="14022"/>
                      <a:pt x="14022" y="61470"/>
                      <a:pt x="14022" y="120000"/>
                    </a:cubicBezTo>
                    <a:cubicBezTo>
                      <a:pt x="14022" y="178530"/>
                      <a:pt x="61470" y="225978"/>
                      <a:pt x="120000" y="225978"/>
                    </a:cubicBezTo>
                    <a:close/>
                    <a:moveTo>
                      <a:pt x="181910" y="127000"/>
                    </a:moveTo>
                    <a:lnTo>
                      <a:pt x="127035" y="127000"/>
                    </a:lnTo>
                    <a:lnTo>
                      <a:pt x="127035" y="181602"/>
                    </a:lnTo>
                    <a:lnTo>
                      <a:pt x="112965" y="181602"/>
                    </a:lnTo>
                    <a:lnTo>
                      <a:pt x="112965" y="127000"/>
                    </a:lnTo>
                    <a:lnTo>
                      <a:pt x="58090" y="127000"/>
                    </a:lnTo>
                    <a:lnTo>
                      <a:pt x="58090" y="113000"/>
                    </a:lnTo>
                    <a:lnTo>
                      <a:pt x="112965" y="113000"/>
                    </a:lnTo>
                    <a:lnTo>
                      <a:pt x="112965" y="58397"/>
                    </a:lnTo>
                    <a:lnTo>
                      <a:pt x="127035" y="58397"/>
                    </a:lnTo>
                    <a:lnTo>
                      <a:pt x="127035" y="113000"/>
                    </a:lnTo>
                    <a:lnTo>
                      <a:pt x="181910" y="113000"/>
                    </a:lnTo>
                    <a:lnTo>
                      <a:pt x="181910" y="127000"/>
                    </a:lnTo>
                    <a:close/>
                  </a:path>
                  <a:path w="240000" h="240000" fill="none">
                    <a:moveTo>
                      <a:pt x="0" y="120000"/>
                    </a:moveTo>
                    <a:cubicBezTo>
                      <a:pt x="0" y="53726"/>
                      <a:pt x="53726" y="0"/>
                      <a:pt x="120000" y="0"/>
                    </a:cubicBezTo>
                    <a:cubicBezTo>
                      <a:pt x="186274" y="0"/>
                      <a:pt x="240000" y="53726"/>
                      <a:pt x="240000" y="120000"/>
                    </a:cubicBezTo>
                    <a:cubicBezTo>
                      <a:pt x="240000" y="186274"/>
                      <a:pt x="186274" y="240000"/>
                      <a:pt x="120000" y="240000"/>
                    </a:cubicBezTo>
                    <a:cubicBezTo>
                      <a:pt x="53726" y="240000"/>
                      <a:pt x="0" y="186274"/>
                      <a:pt x="0" y="120000"/>
                    </a:cubicBezTo>
                    <a:close/>
                    <a:moveTo>
                      <a:pt x="120000" y="225978"/>
                    </a:moveTo>
                    <a:cubicBezTo>
                      <a:pt x="178530" y="225978"/>
                      <a:pt x="225978" y="178530"/>
                      <a:pt x="225978" y="120000"/>
                    </a:cubicBezTo>
                    <a:cubicBezTo>
                      <a:pt x="225978" y="61470"/>
                      <a:pt x="178530" y="14022"/>
                      <a:pt x="120000" y="14022"/>
                    </a:cubicBezTo>
                    <a:cubicBezTo>
                      <a:pt x="61470" y="14022"/>
                      <a:pt x="14022" y="61470"/>
                      <a:pt x="14022" y="120000"/>
                    </a:cubicBezTo>
                    <a:cubicBezTo>
                      <a:pt x="14022" y="178530"/>
                      <a:pt x="61470" y="225978"/>
                      <a:pt x="120000" y="225978"/>
                    </a:cubicBezTo>
                    <a:close/>
                    <a:moveTo>
                      <a:pt x="181910" y="127000"/>
                    </a:moveTo>
                    <a:lnTo>
                      <a:pt x="127035" y="127000"/>
                    </a:lnTo>
                    <a:lnTo>
                      <a:pt x="127035" y="181602"/>
                    </a:lnTo>
                    <a:lnTo>
                      <a:pt x="112965" y="181602"/>
                    </a:lnTo>
                    <a:lnTo>
                      <a:pt x="112965" y="127000"/>
                    </a:lnTo>
                    <a:lnTo>
                      <a:pt x="58090" y="127000"/>
                    </a:lnTo>
                    <a:lnTo>
                      <a:pt x="58090" y="113000"/>
                    </a:lnTo>
                    <a:lnTo>
                      <a:pt x="112965" y="113000"/>
                    </a:lnTo>
                    <a:lnTo>
                      <a:pt x="112965" y="58397"/>
                    </a:lnTo>
                    <a:lnTo>
                      <a:pt x="127035" y="58397"/>
                    </a:lnTo>
                    <a:lnTo>
                      <a:pt x="127035" y="113000"/>
                    </a:lnTo>
                    <a:lnTo>
                      <a:pt x="181910" y="113000"/>
                    </a:lnTo>
                    <a:lnTo>
                      <a:pt x="181910" y="127000"/>
                    </a:lnTo>
                    <a:close/>
                  </a:path>
                </a:pathLst>
              </a:custGeom>
              <a:solidFill>
                <a:srgbClr val="191919"/>
              </a:solidFill>
              <a:ln w="3333" cap="flat">
                <a:solidFill>
                  <a:srgbClr val="191919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ConnectLine">
                <a:extLst>
                  <a:ext uri="{FF2B5EF4-FFF2-40B4-BE49-F238E27FC236}">
                    <a16:creationId xmlns:a16="http://schemas.microsoft.com/office/drawing/2014/main" id="{131BFCC7-E477-48AD-DD54-4150EAC3A3BD}"/>
                  </a:ext>
                </a:extLst>
              </p:cNvPr>
              <p:cNvSpPr/>
              <p:nvPr/>
            </p:nvSpPr>
            <p:spPr>
              <a:xfrm>
                <a:off x="7727300" y="1825980"/>
                <a:ext cx="409902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409902" h="10000" fill="none">
                    <a:moveTo>
                      <a:pt x="0" y="0"/>
                    </a:moveTo>
                    <a:lnTo>
                      <a:pt x="409902" y="0"/>
                    </a:lnTo>
                  </a:path>
                </a:pathLst>
              </a:custGeom>
              <a:ln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ConnectLine">
                <a:extLst>
                  <a:ext uri="{FF2B5EF4-FFF2-40B4-BE49-F238E27FC236}">
                    <a16:creationId xmlns:a16="http://schemas.microsoft.com/office/drawing/2014/main" id="{4E136056-8DC3-03ED-D8A6-1B152BCE22F3}"/>
                  </a:ext>
                </a:extLst>
              </p:cNvPr>
              <p:cNvSpPr/>
              <p:nvPr/>
            </p:nvSpPr>
            <p:spPr>
              <a:xfrm>
                <a:off x="7750060" y="3298040"/>
                <a:ext cx="387142" cy="78891"/>
              </a:xfrm>
              <a:custGeom>
                <a:avLst/>
                <a:gdLst/>
                <a:ahLst/>
                <a:cxnLst/>
                <a:rect l="l" t="t" r="r" b="b"/>
                <a:pathLst>
                  <a:path w="409902" h="10000" fill="none">
                    <a:moveTo>
                      <a:pt x="0" y="0"/>
                    </a:moveTo>
                    <a:lnTo>
                      <a:pt x="409902" y="0"/>
                    </a:lnTo>
                  </a:path>
                </a:pathLst>
              </a:custGeom>
              <a:ln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ConnectLine">
                <a:extLst>
                  <a:ext uri="{FF2B5EF4-FFF2-40B4-BE49-F238E27FC236}">
                    <a16:creationId xmlns:a16="http://schemas.microsoft.com/office/drawing/2014/main" id="{64E210C3-1D97-7479-6B19-15478D41098C}"/>
                  </a:ext>
                </a:extLst>
              </p:cNvPr>
              <p:cNvSpPr/>
              <p:nvPr/>
            </p:nvSpPr>
            <p:spPr>
              <a:xfrm>
                <a:off x="7750060" y="317270"/>
                <a:ext cx="387142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87142" h="10000" fill="none">
                    <a:moveTo>
                      <a:pt x="0" y="0"/>
                    </a:moveTo>
                    <a:lnTo>
                      <a:pt x="387142" y="0"/>
                    </a:lnTo>
                  </a:path>
                </a:pathLst>
              </a:custGeom>
              <a:ln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9E0F0E19-46E8-F35A-5513-4BB1392CA4E0}"/>
                  </a:ext>
                </a:extLst>
              </p:cNvPr>
              <p:cNvGrpSpPr/>
              <p:nvPr/>
            </p:nvGrpSpPr>
            <p:grpSpPr>
              <a:xfrm>
                <a:off x="6878053" y="2730095"/>
                <a:ext cx="974404" cy="1397425"/>
                <a:chOff x="-2159000" y="3469306"/>
                <a:chExt cx="974404" cy="1397425"/>
              </a:xfrm>
            </p:grpSpPr>
            <p:sp>
              <p:nvSpPr>
                <p:cNvPr id="350" name="Rectangle: Rounded Corners 349">
                  <a:extLst>
                    <a:ext uri="{FF2B5EF4-FFF2-40B4-BE49-F238E27FC236}">
                      <a16:creationId xmlns:a16="http://schemas.microsoft.com/office/drawing/2014/main" id="{94A0DFC3-6CAC-CC84-0C8C-0114A71495FA}"/>
                    </a:ext>
                  </a:extLst>
                </p:cNvPr>
                <p:cNvSpPr/>
                <p:nvPr/>
              </p:nvSpPr>
              <p:spPr>
                <a:xfrm>
                  <a:off x="-2159000" y="3469306"/>
                  <a:ext cx="258383" cy="1394794"/>
                </a:xfrm>
                <a:prstGeom prst="roundRect">
                  <a:avLst>
                    <a:gd name="adj" fmla="val 38785"/>
                  </a:avLst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: Rounded Corners 350">
                  <a:extLst>
                    <a:ext uri="{FF2B5EF4-FFF2-40B4-BE49-F238E27FC236}">
                      <a16:creationId xmlns:a16="http://schemas.microsoft.com/office/drawing/2014/main" id="{19C6F821-8C8D-8B12-D235-03B31DBCBC10}"/>
                    </a:ext>
                  </a:extLst>
                </p:cNvPr>
                <p:cNvSpPr/>
                <p:nvPr/>
              </p:nvSpPr>
              <p:spPr>
                <a:xfrm>
                  <a:off x="-1442979" y="3471937"/>
                  <a:ext cx="258383" cy="1394794"/>
                </a:xfrm>
                <a:prstGeom prst="roundRect">
                  <a:avLst>
                    <a:gd name="adj" fmla="val 43701"/>
                  </a:avLst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: Rounded Corners 351">
                  <a:extLst>
                    <a:ext uri="{FF2B5EF4-FFF2-40B4-BE49-F238E27FC236}">
                      <a16:creationId xmlns:a16="http://schemas.microsoft.com/office/drawing/2014/main" id="{218BE67A-660C-B0DA-98BC-A9EA8A608093}"/>
                    </a:ext>
                  </a:extLst>
                </p:cNvPr>
                <p:cNvSpPr/>
                <p:nvPr/>
              </p:nvSpPr>
              <p:spPr>
                <a:xfrm>
                  <a:off x="-1803361" y="3720164"/>
                  <a:ext cx="258383" cy="889936"/>
                </a:xfrm>
                <a:prstGeom prst="roundRect">
                  <a:avLst>
                    <a:gd name="adj" fmla="val 41243"/>
                  </a:avLst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4" name="Group 353">
                <a:extLst>
                  <a:ext uri="{FF2B5EF4-FFF2-40B4-BE49-F238E27FC236}">
                    <a16:creationId xmlns:a16="http://schemas.microsoft.com/office/drawing/2014/main" id="{D2657D98-6BB3-6E7A-8BBA-C8BC97A8B62C}"/>
                  </a:ext>
                </a:extLst>
              </p:cNvPr>
              <p:cNvGrpSpPr/>
              <p:nvPr/>
            </p:nvGrpSpPr>
            <p:grpSpPr>
              <a:xfrm>
                <a:off x="6879344" y="1165804"/>
                <a:ext cx="974404" cy="1397425"/>
                <a:chOff x="-2159000" y="3469306"/>
                <a:chExt cx="974404" cy="1397425"/>
              </a:xfrm>
            </p:grpSpPr>
            <p:sp>
              <p:nvSpPr>
                <p:cNvPr id="355" name="Rectangle: Rounded Corners 354">
                  <a:extLst>
                    <a:ext uri="{FF2B5EF4-FFF2-40B4-BE49-F238E27FC236}">
                      <a16:creationId xmlns:a16="http://schemas.microsoft.com/office/drawing/2014/main" id="{1C8D907E-D9E0-AAEF-7FD8-CFCA514E3D93}"/>
                    </a:ext>
                  </a:extLst>
                </p:cNvPr>
                <p:cNvSpPr/>
                <p:nvPr/>
              </p:nvSpPr>
              <p:spPr>
                <a:xfrm>
                  <a:off x="-2159000" y="3469306"/>
                  <a:ext cx="258383" cy="1394794"/>
                </a:xfrm>
                <a:prstGeom prst="roundRect">
                  <a:avLst>
                    <a:gd name="adj" fmla="val 38785"/>
                  </a:avLst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: Rounded Corners 355">
                  <a:extLst>
                    <a:ext uri="{FF2B5EF4-FFF2-40B4-BE49-F238E27FC236}">
                      <a16:creationId xmlns:a16="http://schemas.microsoft.com/office/drawing/2014/main" id="{1784C89F-5E14-4684-78A9-FB5BE0CF4CDF}"/>
                    </a:ext>
                  </a:extLst>
                </p:cNvPr>
                <p:cNvSpPr/>
                <p:nvPr/>
              </p:nvSpPr>
              <p:spPr>
                <a:xfrm>
                  <a:off x="-1442979" y="3471937"/>
                  <a:ext cx="258383" cy="1394794"/>
                </a:xfrm>
                <a:prstGeom prst="roundRect">
                  <a:avLst>
                    <a:gd name="adj" fmla="val 43701"/>
                  </a:avLst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: Rounded Corners 356">
                  <a:extLst>
                    <a:ext uri="{FF2B5EF4-FFF2-40B4-BE49-F238E27FC236}">
                      <a16:creationId xmlns:a16="http://schemas.microsoft.com/office/drawing/2014/main" id="{CAF70D87-6F1C-A400-BD20-58A089BA3CE0}"/>
                    </a:ext>
                  </a:extLst>
                </p:cNvPr>
                <p:cNvSpPr/>
                <p:nvPr/>
              </p:nvSpPr>
              <p:spPr>
                <a:xfrm>
                  <a:off x="-1803361" y="3720164"/>
                  <a:ext cx="258383" cy="889936"/>
                </a:xfrm>
                <a:prstGeom prst="roundRect">
                  <a:avLst>
                    <a:gd name="adj" fmla="val 41243"/>
                  </a:avLst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DBDF994A-AE03-2426-7882-29330A89E789}"/>
                  </a:ext>
                </a:extLst>
              </p:cNvPr>
              <p:cNvGrpSpPr/>
              <p:nvPr/>
            </p:nvGrpSpPr>
            <p:grpSpPr>
              <a:xfrm>
                <a:off x="6878216" y="-354362"/>
                <a:ext cx="974404" cy="1397425"/>
                <a:chOff x="-2159000" y="3469306"/>
                <a:chExt cx="974404" cy="1397425"/>
              </a:xfrm>
            </p:grpSpPr>
            <p:sp>
              <p:nvSpPr>
                <p:cNvPr id="359" name="Rectangle: Rounded Corners 358">
                  <a:extLst>
                    <a:ext uri="{FF2B5EF4-FFF2-40B4-BE49-F238E27FC236}">
                      <a16:creationId xmlns:a16="http://schemas.microsoft.com/office/drawing/2014/main" id="{5356F4E6-FCAE-7222-8A49-72C523E598C6}"/>
                    </a:ext>
                  </a:extLst>
                </p:cNvPr>
                <p:cNvSpPr/>
                <p:nvPr/>
              </p:nvSpPr>
              <p:spPr>
                <a:xfrm>
                  <a:off x="-2159000" y="3469306"/>
                  <a:ext cx="258383" cy="1394794"/>
                </a:xfrm>
                <a:prstGeom prst="roundRect">
                  <a:avLst>
                    <a:gd name="adj" fmla="val 38785"/>
                  </a:avLst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0" name="Rectangle: Rounded Corners 359">
                  <a:extLst>
                    <a:ext uri="{FF2B5EF4-FFF2-40B4-BE49-F238E27FC236}">
                      <a16:creationId xmlns:a16="http://schemas.microsoft.com/office/drawing/2014/main" id="{ACF70B20-9040-0A4C-FF12-C4ECD19F2649}"/>
                    </a:ext>
                  </a:extLst>
                </p:cNvPr>
                <p:cNvSpPr/>
                <p:nvPr/>
              </p:nvSpPr>
              <p:spPr>
                <a:xfrm>
                  <a:off x="-1442979" y="3471937"/>
                  <a:ext cx="258383" cy="1394794"/>
                </a:xfrm>
                <a:prstGeom prst="roundRect">
                  <a:avLst>
                    <a:gd name="adj" fmla="val 43701"/>
                  </a:avLst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1" name="Rectangle: Rounded Corners 360">
                  <a:extLst>
                    <a:ext uri="{FF2B5EF4-FFF2-40B4-BE49-F238E27FC236}">
                      <a16:creationId xmlns:a16="http://schemas.microsoft.com/office/drawing/2014/main" id="{E3698189-8018-55F0-9AFD-7AB31791FC12}"/>
                    </a:ext>
                  </a:extLst>
                </p:cNvPr>
                <p:cNvSpPr/>
                <p:nvPr/>
              </p:nvSpPr>
              <p:spPr>
                <a:xfrm>
                  <a:off x="-1803361" y="3720164"/>
                  <a:ext cx="258383" cy="889936"/>
                </a:xfrm>
                <a:prstGeom prst="roundRect">
                  <a:avLst>
                    <a:gd name="adj" fmla="val 41243"/>
                  </a:avLst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56EC190C-DF0C-3F1A-B7CE-06823CA4EC75}"/>
                </a:ext>
              </a:extLst>
            </p:cNvPr>
            <p:cNvGrpSpPr/>
            <p:nvPr/>
          </p:nvGrpSpPr>
          <p:grpSpPr>
            <a:xfrm>
              <a:off x="1590871" y="2934965"/>
              <a:ext cx="2086411" cy="1073041"/>
              <a:chOff x="1590871" y="2934965"/>
              <a:chExt cx="2086411" cy="1073041"/>
            </a:xfrm>
          </p:grpSpPr>
          <p:sp>
            <p:nvSpPr>
              <p:cNvPr id="273" name="ConnectLine">
                <a:extLst>
                  <a:ext uri="{FF2B5EF4-FFF2-40B4-BE49-F238E27FC236}">
                    <a16:creationId xmlns:a16="http://schemas.microsoft.com/office/drawing/2014/main" id="{ADEF62F1-43CC-E15B-28EA-5A8B9DD082C4}"/>
                  </a:ext>
                </a:extLst>
              </p:cNvPr>
              <p:cNvSpPr/>
              <p:nvPr/>
            </p:nvSpPr>
            <p:spPr>
              <a:xfrm>
                <a:off x="2731996" y="3378226"/>
                <a:ext cx="268359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548484" h="10000" fill="none">
                    <a:moveTo>
                      <a:pt x="548484" y="0"/>
                    </a:moveTo>
                    <a:lnTo>
                      <a:pt x="520000" y="0"/>
                    </a:lnTo>
                    <a:lnTo>
                      <a:pt x="260000" y="0"/>
                    </a:lnTo>
                    <a:lnTo>
                      <a:pt x="0" y="0"/>
                    </a:lnTo>
                  </a:path>
                </a:pathLst>
              </a:custGeom>
              <a:ln>
                <a:head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B8C48DBF-6C6E-E4B4-BCD5-6A3CB9418EA8}"/>
                  </a:ext>
                </a:extLst>
              </p:cNvPr>
              <p:cNvGrpSpPr/>
              <p:nvPr/>
            </p:nvGrpSpPr>
            <p:grpSpPr>
              <a:xfrm>
                <a:off x="1590871" y="2934965"/>
                <a:ext cx="2086411" cy="1073041"/>
                <a:chOff x="1590871" y="2934965"/>
                <a:chExt cx="2086411" cy="1073041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A0F5BB24-9F08-A98E-4B40-176E4A40F971}"/>
                    </a:ext>
                  </a:extLst>
                </p:cNvPr>
                <p:cNvGrpSpPr/>
                <p:nvPr/>
              </p:nvGrpSpPr>
              <p:grpSpPr>
                <a:xfrm>
                  <a:off x="1590871" y="2968572"/>
                  <a:ext cx="1136436" cy="1039434"/>
                  <a:chOff x="1590871" y="2968572"/>
                  <a:chExt cx="1136436" cy="1039434"/>
                </a:xfrm>
              </p:grpSpPr>
              <p:grpSp>
                <p:nvGrpSpPr>
                  <p:cNvPr id="61" name="3D Rectangle">
                    <a:extLst>
                      <a:ext uri="{FF2B5EF4-FFF2-40B4-BE49-F238E27FC236}">
                        <a16:creationId xmlns:a16="http://schemas.microsoft.com/office/drawing/2014/main" id="{7111D164-C324-4857-8C1E-414DDB3A5B9F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041020" y="3422718"/>
                    <a:ext cx="722679" cy="236729"/>
                    <a:chOff x="2041020" y="3422718"/>
                    <a:chExt cx="722679" cy="236729"/>
                  </a:xfrm>
                </p:grpSpPr>
                <p:sp>
                  <p:nvSpPr>
                    <p:cNvPr id="100" name="Freeform: Shape 99">
                      <a:extLst>
                        <a:ext uri="{FF2B5EF4-FFF2-40B4-BE49-F238E27FC236}">
                          <a16:creationId xmlns:a16="http://schemas.microsoft.com/office/drawing/2014/main" id="{72B6EC54-C9DA-47FD-0DE2-B988734D8A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1020" y="3422718"/>
                      <a:ext cx="647679" cy="16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7679" h="166729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647679" h="166729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1" name="Freeform: Shape 100">
                      <a:extLst>
                        <a:ext uri="{FF2B5EF4-FFF2-40B4-BE49-F238E27FC236}">
                          <a16:creationId xmlns:a16="http://schemas.microsoft.com/office/drawing/2014/main" id="{88735A38-C584-0EC4-5777-F6589C47B8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8699" y="3422718"/>
                      <a:ext cx="75000" cy="23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000" h="236729" stroke="0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75000" h="236729" fill="none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2" name="Freeform: Shape 101">
                      <a:extLst>
                        <a:ext uri="{FF2B5EF4-FFF2-40B4-BE49-F238E27FC236}">
                          <a16:creationId xmlns:a16="http://schemas.microsoft.com/office/drawing/2014/main" id="{EA933297-FFFB-7E3D-5326-F2F42419FD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1020" y="3589447"/>
                      <a:ext cx="722679" cy="70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2679" h="70000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  <a:path w="722679" h="70000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8" name="3D Rectangle">
                    <a:extLst>
                      <a:ext uri="{FF2B5EF4-FFF2-40B4-BE49-F238E27FC236}">
                        <a16:creationId xmlns:a16="http://schemas.microsoft.com/office/drawing/2014/main" id="{62965C40-21DC-33CB-46BD-9DE6F0FFCDF5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141934" y="3319812"/>
                    <a:ext cx="722679" cy="236729"/>
                    <a:chOff x="2141934" y="3319812"/>
                    <a:chExt cx="722679" cy="236729"/>
                  </a:xfrm>
                </p:grpSpPr>
                <p:sp>
                  <p:nvSpPr>
                    <p:cNvPr id="85" name="Freeform: Shape 84">
                      <a:extLst>
                        <a:ext uri="{FF2B5EF4-FFF2-40B4-BE49-F238E27FC236}">
                          <a16:creationId xmlns:a16="http://schemas.microsoft.com/office/drawing/2014/main" id="{572FE785-2C8B-C34A-6B41-69EC23C004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1934" y="3319812"/>
                      <a:ext cx="647679" cy="16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7679" h="166729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647679" h="166729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" name="Freeform: Shape 85">
                      <a:extLst>
                        <a:ext uri="{FF2B5EF4-FFF2-40B4-BE49-F238E27FC236}">
                          <a16:creationId xmlns:a16="http://schemas.microsoft.com/office/drawing/2014/main" id="{BFE93AE4-F1F1-9F96-2AFE-60A8EC8EDA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9613" y="3319812"/>
                      <a:ext cx="75000" cy="23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000" h="236729" stroke="0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75000" h="236729" fill="none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7" name="Freeform: Shape 86">
                      <a:extLst>
                        <a:ext uri="{FF2B5EF4-FFF2-40B4-BE49-F238E27FC236}">
                          <a16:creationId xmlns:a16="http://schemas.microsoft.com/office/drawing/2014/main" id="{9C32B60F-A731-283B-BCA2-B3AB82D68B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1934" y="3486541"/>
                      <a:ext cx="722679" cy="70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2679" h="70000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  <a:path w="722679" h="70000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9" name="3D Rectangle">
                    <a:extLst>
                      <a:ext uri="{FF2B5EF4-FFF2-40B4-BE49-F238E27FC236}">
                        <a16:creationId xmlns:a16="http://schemas.microsoft.com/office/drawing/2014/main" id="{ED9A22F9-9B96-2422-DB16-A2C8E2F30650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247602" y="3211548"/>
                    <a:ext cx="722681" cy="236729"/>
                    <a:chOff x="2247599" y="3211547"/>
                    <a:chExt cx="722681" cy="236729"/>
                  </a:xfrm>
                </p:grpSpPr>
                <p:sp>
                  <p:nvSpPr>
                    <p:cNvPr id="82" name="Freeform: Shape 81">
                      <a:extLst>
                        <a:ext uri="{FF2B5EF4-FFF2-40B4-BE49-F238E27FC236}">
                          <a16:creationId xmlns:a16="http://schemas.microsoft.com/office/drawing/2014/main" id="{9D93BF37-7856-AE8E-F45E-9317B863F4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47599" y="3211547"/>
                      <a:ext cx="647679" cy="16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7679" h="166729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647679" h="166729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" name="Freeform: Shape 82">
                      <a:extLst>
                        <a:ext uri="{FF2B5EF4-FFF2-40B4-BE49-F238E27FC236}">
                          <a16:creationId xmlns:a16="http://schemas.microsoft.com/office/drawing/2014/main" id="{4D68A862-ECB6-0CA8-5E9E-00C8038F6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5280" y="3211547"/>
                      <a:ext cx="75000" cy="23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000" h="236729" stroke="0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75000" h="236729" fill="none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" name="Freeform: Shape 83">
                      <a:extLst>
                        <a:ext uri="{FF2B5EF4-FFF2-40B4-BE49-F238E27FC236}">
                          <a16:creationId xmlns:a16="http://schemas.microsoft.com/office/drawing/2014/main" id="{BDC589FD-725D-D408-5DBE-81C7290176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47601" y="3378276"/>
                      <a:ext cx="722679" cy="70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2679" h="70000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  <a:path w="722679" h="70000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70" name="3D Rectangle">
                    <a:extLst>
                      <a:ext uri="{FF2B5EF4-FFF2-40B4-BE49-F238E27FC236}">
                        <a16:creationId xmlns:a16="http://schemas.microsoft.com/office/drawing/2014/main" id="{02366E24-CED8-EAD1-AEB6-3A5BF126C9CF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47896" y="3528302"/>
                    <a:ext cx="722679" cy="236729"/>
                    <a:chOff x="1347896" y="3528302"/>
                    <a:chExt cx="722679" cy="236729"/>
                  </a:xfrm>
                </p:grpSpPr>
                <p:sp>
                  <p:nvSpPr>
                    <p:cNvPr id="79" name="Freeform: Shape 78">
                      <a:extLst>
                        <a:ext uri="{FF2B5EF4-FFF2-40B4-BE49-F238E27FC236}">
                          <a16:creationId xmlns:a16="http://schemas.microsoft.com/office/drawing/2014/main" id="{A5315695-A384-26D4-8A74-BBD7495D1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7896" y="3528302"/>
                      <a:ext cx="647679" cy="16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7679" h="166729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647679" h="166729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0" name="Freeform: Shape 79">
                      <a:extLst>
                        <a:ext uri="{FF2B5EF4-FFF2-40B4-BE49-F238E27FC236}">
                          <a16:creationId xmlns:a16="http://schemas.microsoft.com/office/drawing/2014/main" id="{786C1D25-2C72-E9FA-F28B-E28CFC590E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95575" y="3528302"/>
                      <a:ext cx="75000" cy="23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000" h="236729" stroke="0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75000" h="236729" fill="none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" name="Freeform: Shape 80">
                      <a:extLst>
                        <a:ext uri="{FF2B5EF4-FFF2-40B4-BE49-F238E27FC236}">
                          <a16:creationId xmlns:a16="http://schemas.microsoft.com/office/drawing/2014/main" id="{23EBB75C-30D4-4D6A-15E9-A89A206C1A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7896" y="3695031"/>
                      <a:ext cx="722679" cy="70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2679" h="70000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  <a:path w="722679" h="70000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71" name="3D Rectangle">
                    <a:extLst>
                      <a:ext uri="{FF2B5EF4-FFF2-40B4-BE49-F238E27FC236}">
                        <a16:creationId xmlns:a16="http://schemas.microsoft.com/office/drawing/2014/main" id="{01425173-9811-908F-1050-B87526CEF621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448809" y="3425397"/>
                    <a:ext cx="722679" cy="236729"/>
                    <a:chOff x="1448809" y="3425397"/>
                    <a:chExt cx="722679" cy="236729"/>
                  </a:xfrm>
                </p:grpSpPr>
                <p:sp>
                  <p:nvSpPr>
                    <p:cNvPr id="76" name="Freeform: Shape 75">
                      <a:extLst>
                        <a:ext uri="{FF2B5EF4-FFF2-40B4-BE49-F238E27FC236}">
                          <a16:creationId xmlns:a16="http://schemas.microsoft.com/office/drawing/2014/main" id="{E06CE774-907D-9EE4-0A3F-DB01248735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8809" y="3425397"/>
                      <a:ext cx="647679" cy="16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7679" h="166729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647679" h="166729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7" name="Freeform: Shape 76">
                      <a:extLst>
                        <a:ext uri="{FF2B5EF4-FFF2-40B4-BE49-F238E27FC236}">
                          <a16:creationId xmlns:a16="http://schemas.microsoft.com/office/drawing/2014/main" id="{92EF2F69-8BB7-9CF8-45C9-A2252C80C0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6488" y="3425397"/>
                      <a:ext cx="75000" cy="23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000" h="236729" stroke="0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75000" h="236729" fill="none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" name="Freeform: Shape 77">
                      <a:extLst>
                        <a:ext uri="{FF2B5EF4-FFF2-40B4-BE49-F238E27FC236}">
                          <a16:creationId xmlns:a16="http://schemas.microsoft.com/office/drawing/2014/main" id="{1E125ABD-520C-20CA-59F7-81FC16B64A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8809" y="3592126"/>
                      <a:ext cx="722679" cy="70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2679" h="70000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  <a:path w="722679" h="70000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72" name="3D Rectangle">
                    <a:extLst>
                      <a:ext uri="{FF2B5EF4-FFF2-40B4-BE49-F238E27FC236}">
                        <a16:creationId xmlns:a16="http://schemas.microsoft.com/office/drawing/2014/main" id="{C88D0087-5CCB-5FD2-75A1-0E72F6BDE8A7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554472" y="3317133"/>
                    <a:ext cx="722679" cy="236729"/>
                    <a:chOff x="1554472" y="3317133"/>
                    <a:chExt cx="722679" cy="236729"/>
                  </a:xfrm>
                </p:grpSpPr>
                <p:sp>
                  <p:nvSpPr>
                    <p:cNvPr id="73" name="Freeform: Shape 72">
                      <a:extLst>
                        <a:ext uri="{FF2B5EF4-FFF2-40B4-BE49-F238E27FC236}">
                          <a16:creationId xmlns:a16="http://schemas.microsoft.com/office/drawing/2014/main" id="{644BFBB9-3038-F5D4-51A3-735DB4B9B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4472" y="3317133"/>
                      <a:ext cx="647679" cy="16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7679" h="166729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647679" h="166729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4" name="Freeform: Shape 73">
                      <a:extLst>
                        <a:ext uri="{FF2B5EF4-FFF2-40B4-BE49-F238E27FC236}">
                          <a16:creationId xmlns:a16="http://schemas.microsoft.com/office/drawing/2014/main" id="{63E04C2D-39C2-A549-3112-D89CD63FB0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2151" y="3317133"/>
                      <a:ext cx="75000" cy="23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000" h="236729" stroke="0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75000" h="236729" fill="none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5" name="Freeform: Shape 74">
                      <a:extLst>
                        <a:ext uri="{FF2B5EF4-FFF2-40B4-BE49-F238E27FC236}">
                          <a16:creationId xmlns:a16="http://schemas.microsoft.com/office/drawing/2014/main" id="{90D47602-4198-8A55-CC2F-7C2A5052A0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4472" y="3483862"/>
                      <a:ext cx="722679" cy="70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2679" h="70000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  <a:path w="722679" h="70000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268" name="ConnectLine">
                  <a:extLst>
                    <a:ext uri="{FF2B5EF4-FFF2-40B4-BE49-F238E27FC236}">
                      <a16:creationId xmlns:a16="http://schemas.microsoft.com/office/drawing/2014/main" id="{2FF354CA-5756-24CE-8C45-80BED03033C7}"/>
                    </a:ext>
                  </a:extLst>
                </p:cNvPr>
                <p:cNvSpPr/>
                <p:nvPr/>
              </p:nvSpPr>
              <p:spPr>
                <a:xfrm>
                  <a:off x="2034180" y="3496440"/>
                  <a:ext cx="249819" cy="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819" h="10000" fill="none">
                      <a:moveTo>
                        <a:pt x="0" y="0"/>
                      </a:moveTo>
                      <a:lnTo>
                        <a:pt x="249819" y="0"/>
                      </a:lnTo>
                    </a:path>
                  </a:pathLst>
                </a:custGeom>
                <a:ln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362" name="Group 361">
                  <a:extLst>
                    <a:ext uri="{FF2B5EF4-FFF2-40B4-BE49-F238E27FC236}">
                      <a16:creationId xmlns:a16="http://schemas.microsoft.com/office/drawing/2014/main" id="{13B1C645-1387-35BF-FE00-7FC18026E8D1}"/>
                    </a:ext>
                  </a:extLst>
                </p:cNvPr>
                <p:cNvGrpSpPr/>
                <p:nvPr/>
              </p:nvGrpSpPr>
              <p:grpSpPr>
                <a:xfrm>
                  <a:off x="3070732" y="2934965"/>
                  <a:ext cx="606550" cy="883932"/>
                  <a:chOff x="-2159000" y="3469306"/>
                  <a:chExt cx="974404" cy="1397425"/>
                </a:xfrm>
              </p:grpSpPr>
              <p:sp>
                <p:nvSpPr>
                  <p:cNvPr id="363" name="Rectangle: Rounded Corners 362">
                    <a:extLst>
                      <a:ext uri="{FF2B5EF4-FFF2-40B4-BE49-F238E27FC236}">
                        <a16:creationId xmlns:a16="http://schemas.microsoft.com/office/drawing/2014/main" id="{E1EB4617-3111-097B-8124-F0BFE8901344}"/>
                      </a:ext>
                    </a:extLst>
                  </p:cNvPr>
                  <p:cNvSpPr/>
                  <p:nvPr/>
                </p:nvSpPr>
                <p:spPr>
                  <a:xfrm>
                    <a:off x="-2159000" y="3469306"/>
                    <a:ext cx="258383" cy="1394794"/>
                  </a:xfrm>
                  <a:prstGeom prst="roundRect">
                    <a:avLst>
                      <a:gd name="adj" fmla="val 38785"/>
                    </a:avLst>
                  </a:prstGeom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4" name="Rectangle: Rounded Corners 363">
                    <a:extLst>
                      <a:ext uri="{FF2B5EF4-FFF2-40B4-BE49-F238E27FC236}">
                        <a16:creationId xmlns:a16="http://schemas.microsoft.com/office/drawing/2014/main" id="{129B3B6D-BBDD-F7EB-0FB4-F30A80F1BE49}"/>
                      </a:ext>
                    </a:extLst>
                  </p:cNvPr>
                  <p:cNvSpPr/>
                  <p:nvPr/>
                </p:nvSpPr>
                <p:spPr>
                  <a:xfrm>
                    <a:off x="-1442979" y="3471937"/>
                    <a:ext cx="258383" cy="1394794"/>
                  </a:xfrm>
                  <a:prstGeom prst="roundRect">
                    <a:avLst>
                      <a:gd name="adj" fmla="val 43701"/>
                    </a:avLst>
                  </a:prstGeom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5" name="Rectangle: Rounded Corners 364">
                    <a:extLst>
                      <a:ext uri="{FF2B5EF4-FFF2-40B4-BE49-F238E27FC236}">
                        <a16:creationId xmlns:a16="http://schemas.microsoft.com/office/drawing/2014/main" id="{FA353C77-FC5A-D06C-B044-65F12ED21905}"/>
                      </a:ext>
                    </a:extLst>
                  </p:cNvPr>
                  <p:cNvSpPr/>
                  <p:nvPr/>
                </p:nvSpPr>
                <p:spPr>
                  <a:xfrm>
                    <a:off x="-1803361" y="3720164"/>
                    <a:ext cx="258383" cy="889936"/>
                  </a:xfrm>
                  <a:prstGeom prst="roundRect">
                    <a:avLst>
                      <a:gd name="adj" fmla="val 41243"/>
                    </a:avLst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8D423623-C4D9-3305-1BDF-113323DCEED0}"/>
                </a:ext>
              </a:extLst>
            </p:cNvPr>
            <p:cNvGrpSpPr/>
            <p:nvPr/>
          </p:nvGrpSpPr>
          <p:grpSpPr>
            <a:xfrm>
              <a:off x="1588280" y="1515355"/>
              <a:ext cx="2086411" cy="1073041"/>
              <a:chOff x="1590871" y="2934965"/>
              <a:chExt cx="2086411" cy="1073041"/>
            </a:xfrm>
          </p:grpSpPr>
          <p:sp>
            <p:nvSpPr>
              <p:cNvPr id="401" name="ConnectLine">
                <a:extLst>
                  <a:ext uri="{FF2B5EF4-FFF2-40B4-BE49-F238E27FC236}">
                    <a16:creationId xmlns:a16="http://schemas.microsoft.com/office/drawing/2014/main" id="{26D9DEA3-FE28-50D3-0995-7A46FFB71099}"/>
                  </a:ext>
                </a:extLst>
              </p:cNvPr>
              <p:cNvSpPr/>
              <p:nvPr/>
            </p:nvSpPr>
            <p:spPr>
              <a:xfrm>
                <a:off x="2731996" y="3378226"/>
                <a:ext cx="268359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548484" h="10000" fill="none">
                    <a:moveTo>
                      <a:pt x="548484" y="0"/>
                    </a:moveTo>
                    <a:lnTo>
                      <a:pt x="520000" y="0"/>
                    </a:lnTo>
                    <a:lnTo>
                      <a:pt x="260000" y="0"/>
                    </a:lnTo>
                    <a:lnTo>
                      <a:pt x="0" y="0"/>
                    </a:lnTo>
                  </a:path>
                </a:pathLst>
              </a:custGeom>
              <a:ln>
                <a:head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0B1CCA75-8DDB-AFDA-F640-D26664977242}"/>
                  </a:ext>
                </a:extLst>
              </p:cNvPr>
              <p:cNvGrpSpPr/>
              <p:nvPr/>
            </p:nvGrpSpPr>
            <p:grpSpPr>
              <a:xfrm>
                <a:off x="1590871" y="2934965"/>
                <a:ext cx="2086411" cy="1073041"/>
                <a:chOff x="1590871" y="2934965"/>
                <a:chExt cx="2086411" cy="1073041"/>
              </a:xfrm>
            </p:grpSpPr>
            <p:grpSp>
              <p:nvGrpSpPr>
                <p:cNvPr id="403" name="Group 402">
                  <a:extLst>
                    <a:ext uri="{FF2B5EF4-FFF2-40B4-BE49-F238E27FC236}">
                      <a16:creationId xmlns:a16="http://schemas.microsoft.com/office/drawing/2014/main" id="{FB7F454C-CF0A-A2FD-1B43-5C2F0CA13562}"/>
                    </a:ext>
                  </a:extLst>
                </p:cNvPr>
                <p:cNvGrpSpPr/>
                <p:nvPr/>
              </p:nvGrpSpPr>
              <p:grpSpPr>
                <a:xfrm>
                  <a:off x="1590871" y="2968572"/>
                  <a:ext cx="1136436" cy="1039434"/>
                  <a:chOff x="1590871" y="2968572"/>
                  <a:chExt cx="1136436" cy="1039434"/>
                </a:xfrm>
              </p:grpSpPr>
              <p:grpSp>
                <p:nvGrpSpPr>
                  <p:cNvPr id="409" name="3D Rectangle">
                    <a:extLst>
                      <a:ext uri="{FF2B5EF4-FFF2-40B4-BE49-F238E27FC236}">
                        <a16:creationId xmlns:a16="http://schemas.microsoft.com/office/drawing/2014/main" id="{81A102BE-CC1E-89BB-FABE-56A5EABF4F73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041020" y="3422718"/>
                    <a:ext cx="722679" cy="236729"/>
                    <a:chOff x="2041020" y="3422718"/>
                    <a:chExt cx="722679" cy="236729"/>
                  </a:xfrm>
                </p:grpSpPr>
                <p:sp>
                  <p:nvSpPr>
                    <p:cNvPr id="430" name="Freeform: Shape 429">
                      <a:extLst>
                        <a:ext uri="{FF2B5EF4-FFF2-40B4-BE49-F238E27FC236}">
                          <a16:creationId xmlns:a16="http://schemas.microsoft.com/office/drawing/2014/main" id="{B6FB87EE-C203-7CEC-426D-98CDF0A3A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1020" y="3422718"/>
                      <a:ext cx="647679" cy="16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7679" h="166729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647679" h="166729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1" name="Freeform: Shape 430">
                      <a:extLst>
                        <a:ext uri="{FF2B5EF4-FFF2-40B4-BE49-F238E27FC236}">
                          <a16:creationId xmlns:a16="http://schemas.microsoft.com/office/drawing/2014/main" id="{7C243D58-C2F3-433B-11F8-31335813A6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8699" y="3422718"/>
                      <a:ext cx="75000" cy="23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000" h="236729" stroke="0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75000" h="236729" fill="none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2" name="Freeform: Shape 431">
                      <a:extLst>
                        <a:ext uri="{FF2B5EF4-FFF2-40B4-BE49-F238E27FC236}">
                          <a16:creationId xmlns:a16="http://schemas.microsoft.com/office/drawing/2014/main" id="{FDA41136-99AB-3FC8-F9C9-1F7C6964E7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1020" y="3589447"/>
                      <a:ext cx="722679" cy="70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2679" h="70000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  <a:path w="722679" h="70000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10" name="3D Rectangle">
                    <a:extLst>
                      <a:ext uri="{FF2B5EF4-FFF2-40B4-BE49-F238E27FC236}">
                        <a16:creationId xmlns:a16="http://schemas.microsoft.com/office/drawing/2014/main" id="{A23C0524-4723-7420-5E1B-096A1D137E64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141934" y="3319812"/>
                    <a:ext cx="722679" cy="236729"/>
                    <a:chOff x="2141934" y="3319812"/>
                    <a:chExt cx="722679" cy="236729"/>
                  </a:xfrm>
                </p:grpSpPr>
                <p:sp>
                  <p:nvSpPr>
                    <p:cNvPr id="427" name="Freeform: Shape 426">
                      <a:extLst>
                        <a:ext uri="{FF2B5EF4-FFF2-40B4-BE49-F238E27FC236}">
                          <a16:creationId xmlns:a16="http://schemas.microsoft.com/office/drawing/2014/main" id="{2715BCA9-6597-BC89-3C2B-7D61C63A57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1934" y="3319812"/>
                      <a:ext cx="647679" cy="16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7679" h="166729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647679" h="166729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8" name="Freeform: Shape 427">
                      <a:extLst>
                        <a:ext uri="{FF2B5EF4-FFF2-40B4-BE49-F238E27FC236}">
                          <a16:creationId xmlns:a16="http://schemas.microsoft.com/office/drawing/2014/main" id="{0AFBA276-C14F-1351-17C6-D7B829652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9613" y="3319812"/>
                      <a:ext cx="75000" cy="23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000" h="236729" stroke="0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75000" h="236729" fill="none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9" name="Freeform: Shape 428">
                      <a:extLst>
                        <a:ext uri="{FF2B5EF4-FFF2-40B4-BE49-F238E27FC236}">
                          <a16:creationId xmlns:a16="http://schemas.microsoft.com/office/drawing/2014/main" id="{5F05C43F-B337-026C-A93D-83000CE6F4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1934" y="3486541"/>
                      <a:ext cx="722679" cy="70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2679" h="70000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  <a:path w="722679" h="70000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11" name="3D Rectangle">
                    <a:extLst>
                      <a:ext uri="{FF2B5EF4-FFF2-40B4-BE49-F238E27FC236}">
                        <a16:creationId xmlns:a16="http://schemas.microsoft.com/office/drawing/2014/main" id="{F304F2AB-0E8B-8F7F-BE2C-8524D9A16BFF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247602" y="3211548"/>
                    <a:ext cx="722681" cy="236729"/>
                    <a:chOff x="2247599" y="3211547"/>
                    <a:chExt cx="722681" cy="236729"/>
                  </a:xfrm>
                </p:grpSpPr>
                <p:sp>
                  <p:nvSpPr>
                    <p:cNvPr id="424" name="Freeform: Shape 423">
                      <a:extLst>
                        <a:ext uri="{FF2B5EF4-FFF2-40B4-BE49-F238E27FC236}">
                          <a16:creationId xmlns:a16="http://schemas.microsoft.com/office/drawing/2014/main" id="{6CE61633-4D67-2BBF-6C8C-45EF07BFCE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47599" y="3211547"/>
                      <a:ext cx="647679" cy="16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7679" h="166729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647679" h="166729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5" name="Freeform: Shape 424">
                      <a:extLst>
                        <a:ext uri="{FF2B5EF4-FFF2-40B4-BE49-F238E27FC236}">
                          <a16:creationId xmlns:a16="http://schemas.microsoft.com/office/drawing/2014/main" id="{D83269AB-173B-37D3-0898-2E82CCC9A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5280" y="3211547"/>
                      <a:ext cx="75000" cy="23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000" h="236729" stroke="0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75000" h="236729" fill="none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6" name="Freeform: Shape 425">
                      <a:extLst>
                        <a:ext uri="{FF2B5EF4-FFF2-40B4-BE49-F238E27FC236}">
                          <a16:creationId xmlns:a16="http://schemas.microsoft.com/office/drawing/2014/main" id="{BD87EFE1-0B4E-1FBC-D2C8-48DA47B1BF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47601" y="3378276"/>
                      <a:ext cx="722679" cy="70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2679" h="70000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  <a:path w="722679" h="70000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12" name="3D Rectangle">
                    <a:extLst>
                      <a:ext uri="{FF2B5EF4-FFF2-40B4-BE49-F238E27FC236}">
                        <a16:creationId xmlns:a16="http://schemas.microsoft.com/office/drawing/2014/main" id="{45F8FDEF-8822-8C88-731B-0B1866BAACB4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47896" y="3528302"/>
                    <a:ext cx="722679" cy="236729"/>
                    <a:chOff x="1347896" y="3528302"/>
                    <a:chExt cx="722679" cy="236729"/>
                  </a:xfrm>
                </p:grpSpPr>
                <p:sp>
                  <p:nvSpPr>
                    <p:cNvPr id="421" name="Freeform: Shape 420">
                      <a:extLst>
                        <a:ext uri="{FF2B5EF4-FFF2-40B4-BE49-F238E27FC236}">
                          <a16:creationId xmlns:a16="http://schemas.microsoft.com/office/drawing/2014/main" id="{679B8778-0A16-0384-F9F6-30CE162387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7896" y="3528302"/>
                      <a:ext cx="647679" cy="16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7679" h="166729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647679" h="166729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2" name="Freeform: Shape 421">
                      <a:extLst>
                        <a:ext uri="{FF2B5EF4-FFF2-40B4-BE49-F238E27FC236}">
                          <a16:creationId xmlns:a16="http://schemas.microsoft.com/office/drawing/2014/main" id="{18B57858-BF42-9E9D-2B53-E3D05C4BA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95575" y="3528302"/>
                      <a:ext cx="75000" cy="23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000" h="236729" stroke="0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75000" h="236729" fill="none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3" name="Freeform: Shape 422">
                      <a:extLst>
                        <a:ext uri="{FF2B5EF4-FFF2-40B4-BE49-F238E27FC236}">
                          <a16:creationId xmlns:a16="http://schemas.microsoft.com/office/drawing/2014/main" id="{DA1F258B-EDCB-9186-4811-98C223BD64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7896" y="3695031"/>
                      <a:ext cx="722679" cy="70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2679" h="70000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  <a:path w="722679" h="70000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13" name="3D Rectangle">
                    <a:extLst>
                      <a:ext uri="{FF2B5EF4-FFF2-40B4-BE49-F238E27FC236}">
                        <a16:creationId xmlns:a16="http://schemas.microsoft.com/office/drawing/2014/main" id="{F770E404-4BB0-978A-1375-30DA3E8DECD2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448809" y="3425397"/>
                    <a:ext cx="722679" cy="236729"/>
                    <a:chOff x="1448809" y="3425397"/>
                    <a:chExt cx="722679" cy="236729"/>
                  </a:xfrm>
                </p:grpSpPr>
                <p:sp>
                  <p:nvSpPr>
                    <p:cNvPr id="418" name="Freeform: Shape 417">
                      <a:extLst>
                        <a:ext uri="{FF2B5EF4-FFF2-40B4-BE49-F238E27FC236}">
                          <a16:creationId xmlns:a16="http://schemas.microsoft.com/office/drawing/2014/main" id="{B7DD2F8C-C9C0-2535-38BB-60A51B7459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8809" y="3425397"/>
                      <a:ext cx="647679" cy="16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7679" h="166729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647679" h="166729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9" name="Freeform: Shape 418">
                      <a:extLst>
                        <a:ext uri="{FF2B5EF4-FFF2-40B4-BE49-F238E27FC236}">
                          <a16:creationId xmlns:a16="http://schemas.microsoft.com/office/drawing/2014/main" id="{37A868DE-EF0F-4E58-B6A1-077787C222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6488" y="3425397"/>
                      <a:ext cx="75000" cy="23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000" h="236729" stroke="0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75000" h="236729" fill="none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0" name="Freeform: Shape 419">
                      <a:extLst>
                        <a:ext uri="{FF2B5EF4-FFF2-40B4-BE49-F238E27FC236}">
                          <a16:creationId xmlns:a16="http://schemas.microsoft.com/office/drawing/2014/main" id="{1799D435-9CF6-81A8-B5A2-64F7836DC8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8809" y="3592126"/>
                      <a:ext cx="722679" cy="70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2679" h="70000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  <a:path w="722679" h="70000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14" name="3D Rectangle">
                    <a:extLst>
                      <a:ext uri="{FF2B5EF4-FFF2-40B4-BE49-F238E27FC236}">
                        <a16:creationId xmlns:a16="http://schemas.microsoft.com/office/drawing/2014/main" id="{C706E4DF-3F77-59E1-2BE0-9B1E52E9C769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554472" y="3317133"/>
                    <a:ext cx="722679" cy="236729"/>
                    <a:chOff x="1554472" y="3317133"/>
                    <a:chExt cx="722679" cy="236729"/>
                  </a:xfrm>
                </p:grpSpPr>
                <p:sp>
                  <p:nvSpPr>
                    <p:cNvPr id="415" name="Freeform: Shape 414">
                      <a:extLst>
                        <a:ext uri="{FF2B5EF4-FFF2-40B4-BE49-F238E27FC236}">
                          <a16:creationId xmlns:a16="http://schemas.microsoft.com/office/drawing/2014/main" id="{80B83497-B87E-8784-B642-9905BFC2F6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4472" y="3317133"/>
                      <a:ext cx="647679" cy="16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7679" h="166729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647679" h="166729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6" name="Freeform: Shape 415">
                      <a:extLst>
                        <a:ext uri="{FF2B5EF4-FFF2-40B4-BE49-F238E27FC236}">
                          <a16:creationId xmlns:a16="http://schemas.microsoft.com/office/drawing/2014/main" id="{36B54E16-8889-45EB-A1F3-4A5F7FFEFB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2151" y="3317133"/>
                      <a:ext cx="75000" cy="23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000" h="236729" stroke="0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75000" h="236729" fill="none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7" name="Freeform: Shape 416">
                      <a:extLst>
                        <a:ext uri="{FF2B5EF4-FFF2-40B4-BE49-F238E27FC236}">
                          <a16:creationId xmlns:a16="http://schemas.microsoft.com/office/drawing/2014/main" id="{8A7DEE67-F8AE-A89B-3BB5-758C666D69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4472" y="3483862"/>
                      <a:ext cx="722679" cy="70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2679" h="70000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  <a:path w="722679" h="70000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404" name="ConnectLine">
                  <a:extLst>
                    <a:ext uri="{FF2B5EF4-FFF2-40B4-BE49-F238E27FC236}">
                      <a16:creationId xmlns:a16="http://schemas.microsoft.com/office/drawing/2014/main" id="{DC4F38B0-C04F-D8DB-9F49-0B8E892F5D17}"/>
                    </a:ext>
                  </a:extLst>
                </p:cNvPr>
                <p:cNvSpPr/>
                <p:nvPr/>
              </p:nvSpPr>
              <p:spPr>
                <a:xfrm>
                  <a:off x="2034180" y="3496440"/>
                  <a:ext cx="249819" cy="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819" h="10000" fill="none">
                      <a:moveTo>
                        <a:pt x="0" y="0"/>
                      </a:moveTo>
                      <a:lnTo>
                        <a:pt x="249819" y="0"/>
                      </a:lnTo>
                    </a:path>
                  </a:pathLst>
                </a:custGeom>
                <a:ln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405" name="Group 404">
                  <a:extLst>
                    <a:ext uri="{FF2B5EF4-FFF2-40B4-BE49-F238E27FC236}">
                      <a16:creationId xmlns:a16="http://schemas.microsoft.com/office/drawing/2014/main" id="{2618A31A-D441-0D7A-07EB-F4E221551D77}"/>
                    </a:ext>
                  </a:extLst>
                </p:cNvPr>
                <p:cNvGrpSpPr/>
                <p:nvPr/>
              </p:nvGrpSpPr>
              <p:grpSpPr>
                <a:xfrm>
                  <a:off x="3070732" y="2934965"/>
                  <a:ext cx="606550" cy="883932"/>
                  <a:chOff x="-2159000" y="3469306"/>
                  <a:chExt cx="974404" cy="1397425"/>
                </a:xfrm>
              </p:grpSpPr>
              <p:sp>
                <p:nvSpPr>
                  <p:cNvPr id="406" name="Rectangle: Rounded Corners 405">
                    <a:extLst>
                      <a:ext uri="{FF2B5EF4-FFF2-40B4-BE49-F238E27FC236}">
                        <a16:creationId xmlns:a16="http://schemas.microsoft.com/office/drawing/2014/main" id="{B133AE66-5281-8595-B2CD-276471F2319D}"/>
                      </a:ext>
                    </a:extLst>
                  </p:cNvPr>
                  <p:cNvSpPr/>
                  <p:nvPr/>
                </p:nvSpPr>
                <p:spPr>
                  <a:xfrm>
                    <a:off x="-2159000" y="3469306"/>
                    <a:ext cx="258383" cy="1394794"/>
                  </a:xfrm>
                  <a:prstGeom prst="roundRect">
                    <a:avLst>
                      <a:gd name="adj" fmla="val 38785"/>
                    </a:avLst>
                  </a:prstGeom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7" name="Rectangle: Rounded Corners 406">
                    <a:extLst>
                      <a:ext uri="{FF2B5EF4-FFF2-40B4-BE49-F238E27FC236}">
                        <a16:creationId xmlns:a16="http://schemas.microsoft.com/office/drawing/2014/main" id="{52CCF72E-03DC-B003-973B-A06F72A5216E}"/>
                      </a:ext>
                    </a:extLst>
                  </p:cNvPr>
                  <p:cNvSpPr/>
                  <p:nvPr/>
                </p:nvSpPr>
                <p:spPr>
                  <a:xfrm>
                    <a:off x="-1442979" y="3471937"/>
                    <a:ext cx="258383" cy="1394794"/>
                  </a:xfrm>
                  <a:prstGeom prst="roundRect">
                    <a:avLst>
                      <a:gd name="adj" fmla="val 43701"/>
                    </a:avLst>
                  </a:prstGeom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8" name="Rectangle: Rounded Corners 407">
                    <a:extLst>
                      <a:ext uri="{FF2B5EF4-FFF2-40B4-BE49-F238E27FC236}">
                        <a16:creationId xmlns:a16="http://schemas.microsoft.com/office/drawing/2014/main" id="{ABDD3874-22A3-D9BE-1310-F941C3FD0DFF}"/>
                      </a:ext>
                    </a:extLst>
                  </p:cNvPr>
                  <p:cNvSpPr/>
                  <p:nvPr/>
                </p:nvSpPr>
                <p:spPr>
                  <a:xfrm>
                    <a:off x="-1803361" y="3720164"/>
                    <a:ext cx="258383" cy="889936"/>
                  </a:xfrm>
                  <a:prstGeom prst="roundRect">
                    <a:avLst>
                      <a:gd name="adj" fmla="val 41243"/>
                    </a:avLst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7BC0C9D0-A2EB-0285-FCE7-3EEF60297E95}"/>
                </a:ext>
              </a:extLst>
            </p:cNvPr>
            <p:cNvGrpSpPr/>
            <p:nvPr/>
          </p:nvGrpSpPr>
          <p:grpSpPr>
            <a:xfrm>
              <a:off x="1580920" y="57850"/>
              <a:ext cx="2086411" cy="1073041"/>
              <a:chOff x="1590871" y="2934965"/>
              <a:chExt cx="2086411" cy="1073041"/>
            </a:xfrm>
          </p:grpSpPr>
          <p:sp>
            <p:nvSpPr>
              <p:cNvPr id="434" name="ConnectLine">
                <a:extLst>
                  <a:ext uri="{FF2B5EF4-FFF2-40B4-BE49-F238E27FC236}">
                    <a16:creationId xmlns:a16="http://schemas.microsoft.com/office/drawing/2014/main" id="{4CBFDBE2-ADE2-2ED8-A8DD-54C67AD2BAC8}"/>
                  </a:ext>
                </a:extLst>
              </p:cNvPr>
              <p:cNvSpPr/>
              <p:nvPr/>
            </p:nvSpPr>
            <p:spPr>
              <a:xfrm>
                <a:off x="2731996" y="3378226"/>
                <a:ext cx="268359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548484" h="10000" fill="none">
                    <a:moveTo>
                      <a:pt x="548484" y="0"/>
                    </a:moveTo>
                    <a:lnTo>
                      <a:pt x="520000" y="0"/>
                    </a:lnTo>
                    <a:lnTo>
                      <a:pt x="260000" y="0"/>
                    </a:lnTo>
                    <a:lnTo>
                      <a:pt x="0" y="0"/>
                    </a:lnTo>
                  </a:path>
                </a:pathLst>
              </a:custGeom>
              <a:ln>
                <a:head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35" name="Group 434">
                <a:extLst>
                  <a:ext uri="{FF2B5EF4-FFF2-40B4-BE49-F238E27FC236}">
                    <a16:creationId xmlns:a16="http://schemas.microsoft.com/office/drawing/2014/main" id="{95223828-39F5-AC95-BF6B-6EDD2C9DEDAF}"/>
                  </a:ext>
                </a:extLst>
              </p:cNvPr>
              <p:cNvGrpSpPr/>
              <p:nvPr/>
            </p:nvGrpSpPr>
            <p:grpSpPr>
              <a:xfrm>
                <a:off x="1590871" y="2934965"/>
                <a:ext cx="2086411" cy="1073041"/>
                <a:chOff x="1590871" y="2934965"/>
                <a:chExt cx="2086411" cy="1073041"/>
              </a:xfrm>
            </p:grpSpPr>
            <p:grpSp>
              <p:nvGrpSpPr>
                <p:cNvPr id="436" name="Group 435">
                  <a:extLst>
                    <a:ext uri="{FF2B5EF4-FFF2-40B4-BE49-F238E27FC236}">
                      <a16:creationId xmlns:a16="http://schemas.microsoft.com/office/drawing/2014/main" id="{9F74BF71-B37D-36C3-E971-C4D4C2CC4F59}"/>
                    </a:ext>
                  </a:extLst>
                </p:cNvPr>
                <p:cNvGrpSpPr/>
                <p:nvPr/>
              </p:nvGrpSpPr>
              <p:grpSpPr>
                <a:xfrm>
                  <a:off x="1590871" y="2968572"/>
                  <a:ext cx="1136436" cy="1039434"/>
                  <a:chOff x="1590871" y="2968572"/>
                  <a:chExt cx="1136436" cy="1039434"/>
                </a:xfrm>
              </p:grpSpPr>
              <p:grpSp>
                <p:nvGrpSpPr>
                  <p:cNvPr id="442" name="3D Rectangle">
                    <a:extLst>
                      <a:ext uri="{FF2B5EF4-FFF2-40B4-BE49-F238E27FC236}">
                        <a16:creationId xmlns:a16="http://schemas.microsoft.com/office/drawing/2014/main" id="{DE9AF0A0-B421-0EEF-668C-74D446CB5394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041020" y="3422718"/>
                    <a:ext cx="722679" cy="236729"/>
                    <a:chOff x="2041020" y="3422718"/>
                    <a:chExt cx="722679" cy="236729"/>
                  </a:xfrm>
                </p:grpSpPr>
                <p:sp>
                  <p:nvSpPr>
                    <p:cNvPr id="463" name="Freeform: Shape 462">
                      <a:extLst>
                        <a:ext uri="{FF2B5EF4-FFF2-40B4-BE49-F238E27FC236}">
                          <a16:creationId xmlns:a16="http://schemas.microsoft.com/office/drawing/2014/main" id="{0E9E8A59-21D8-B506-02BE-84BC9DB39B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1020" y="3422718"/>
                      <a:ext cx="647679" cy="16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7679" h="166729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647679" h="166729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4" name="Freeform: Shape 463">
                      <a:extLst>
                        <a:ext uri="{FF2B5EF4-FFF2-40B4-BE49-F238E27FC236}">
                          <a16:creationId xmlns:a16="http://schemas.microsoft.com/office/drawing/2014/main" id="{182872DF-1F20-0D90-2DF3-BCBB068A93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8699" y="3422718"/>
                      <a:ext cx="75000" cy="23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000" h="236729" stroke="0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75000" h="236729" fill="none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5" name="Freeform: Shape 464">
                      <a:extLst>
                        <a:ext uri="{FF2B5EF4-FFF2-40B4-BE49-F238E27FC236}">
                          <a16:creationId xmlns:a16="http://schemas.microsoft.com/office/drawing/2014/main" id="{D5F756BB-E8ED-21C9-EED6-C46AE256ED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1020" y="3589447"/>
                      <a:ext cx="722679" cy="70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2679" h="70000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  <a:path w="722679" h="70000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43" name="3D Rectangle">
                    <a:extLst>
                      <a:ext uri="{FF2B5EF4-FFF2-40B4-BE49-F238E27FC236}">
                        <a16:creationId xmlns:a16="http://schemas.microsoft.com/office/drawing/2014/main" id="{8EE698F8-737F-EC32-D2AE-A195C5474322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141934" y="3319812"/>
                    <a:ext cx="722679" cy="236729"/>
                    <a:chOff x="2141934" y="3319812"/>
                    <a:chExt cx="722679" cy="236729"/>
                  </a:xfrm>
                </p:grpSpPr>
                <p:sp>
                  <p:nvSpPr>
                    <p:cNvPr id="460" name="Freeform: Shape 459">
                      <a:extLst>
                        <a:ext uri="{FF2B5EF4-FFF2-40B4-BE49-F238E27FC236}">
                          <a16:creationId xmlns:a16="http://schemas.microsoft.com/office/drawing/2014/main" id="{39347DC1-DADE-68C7-6843-593DB6B2DD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1934" y="3319812"/>
                      <a:ext cx="647679" cy="16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7679" h="166729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647679" h="166729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1" name="Freeform: Shape 460">
                      <a:extLst>
                        <a:ext uri="{FF2B5EF4-FFF2-40B4-BE49-F238E27FC236}">
                          <a16:creationId xmlns:a16="http://schemas.microsoft.com/office/drawing/2014/main" id="{4BBCDF2B-2DA4-3B58-E8C9-04267830BC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9613" y="3319812"/>
                      <a:ext cx="75000" cy="23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000" h="236729" stroke="0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75000" h="236729" fill="none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2" name="Freeform: Shape 461">
                      <a:extLst>
                        <a:ext uri="{FF2B5EF4-FFF2-40B4-BE49-F238E27FC236}">
                          <a16:creationId xmlns:a16="http://schemas.microsoft.com/office/drawing/2014/main" id="{048EEFE5-B027-172D-042C-F583761F6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1934" y="3486541"/>
                      <a:ext cx="722679" cy="70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2679" h="70000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  <a:path w="722679" h="70000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44" name="3D Rectangle">
                    <a:extLst>
                      <a:ext uri="{FF2B5EF4-FFF2-40B4-BE49-F238E27FC236}">
                        <a16:creationId xmlns:a16="http://schemas.microsoft.com/office/drawing/2014/main" id="{6C98EAB3-B726-8FDF-02DC-BE60CD54470C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247602" y="3211548"/>
                    <a:ext cx="722681" cy="236729"/>
                    <a:chOff x="2247599" y="3211547"/>
                    <a:chExt cx="722681" cy="236729"/>
                  </a:xfrm>
                </p:grpSpPr>
                <p:sp>
                  <p:nvSpPr>
                    <p:cNvPr id="457" name="Freeform: Shape 456">
                      <a:extLst>
                        <a:ext uri="{FF2B5EF4-FFF2-40B4-BE49-F238E27FC236}">
                          <a16:creationId xmlns:a16="http://schemas.microsoft.com/office/drawing/2014/main" id="{B1F5AEE7-1C26-25EA-5D41-978A3AA8A6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47599" y="3211547"/>
                      <a:ext cx="647679" cy="16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7679" h="166729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647679" h="166729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8" name="Freeform: Shape 457">
                      <a:extLst>
                        <a:ext uri="{FF2B5EF4-FFF2-40B4-BE49-F238E27FC236}">
                          <a16:creationId xmlns:a16="http://schemas.microsoft.com/office/drawing/2014/main" id="{3CA42F62-BB5B-CAF5-09D2-486FE7DCC5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5280" y="3211547"/>
                      <a:ext cx="75000" cy="23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000" h="236729" stroke="0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75000" h="236729" fill="none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9" name="Freeform: Shape 458">
                      <a:extLst>
                        <a:ext uri="{FF2B5EF4-FFF2-40B4-BE49-F238E27FC236}">
                          <a16:creationId xmlns:a16="http://schemas.microsoft.com/office/drawing/2014/main" id="{DD0E5F85-1FF4-5AE6-5BC1-5FE0A184A8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47601" y="3378276"/>
                      <a:ext cx="722679" cy="70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2679" h="70000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  <a:path w="722679" h="70000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45" name="3D Rectangle">
                    <a:extLst>
                      <a:ext uri="{FF2B5EF4-FFF2-40B4-BE49-F238E27FC236}">
                        <a16:creationId xmlns:a16="http://schemas.microsoft.com/office/drawing/2014/main" id="{10DDD89F-A032-5D60-F22C-86B3D40B28B3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347896" y="3528302"/>
                    <a:ext cx="722679" cy="236729"/>
                    <a:chOff x="1347896" y="3528302"/>
                    <a:chExt cx="722679" cy="236729"/>
                  </a:xfrm>
                </p:grpSpPr>
                <p:sp>
                  <p:nvSpPr>
                    <p:cNvPr id="454" name="Freeform: Shape 453">
                      <a:extLst>
                        <a:ext uri="{FF2B5EF4-FFF2-40B4-BE49-F238E27FC236}">
                          <a16:creationId xmlns:a16="http://schemas.microsoft.com/office/drawing/2014/main" id="{A8948C04-D6BE-4B98-95D7-0E8E63ACB3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7896" y="3528302"/>
                      <a:ext cx="647679" cy="16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7679" h="166729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647679" h="166729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5" name="Freeform: Shape 454">
                      <a:extLst>
                        <a:ext uri="{FF2B5EF4-FFF2-40B4-BE49-F238E27FC236}">
                          <a16:creationId xmlns:a16="http://schemas.microsoft.com/office/drawing/2014/main" id="{50E48563-8EAC-D135-D64C-FEF5027AF2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95575" y="3528302"/>
                      <a:ext cx="75000" cy="23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000" h="236729" stroke="0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75000" h="236729" fill="none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6" name="Freeform: Shape 455">
                      <a:extLst>
                        <a:ext uri="{FF2B5EF4-FFF2-40B4-BE49-F238E27FC236}">
                          <a16:creationId xmlns:a16="http://schemas.microsoft.com/office/drawing/2014/main" id="{FD672157-4F32-2EF0-2782-48FBEBAAEE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7896" y="3695031"/>
                      <a:ext cx="722679" cy="70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2679" h="70000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  <a:path w="722679" h="70000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46" name="3D Rectangle">
                    <a:extLst>
                      <a:ext uri="{FF2B5EF4-FFF2-40B4-BE49-F238E27FC236}">
                        <a16:creationId xmlns:a16="http://schemas.microsoft.com/office/drawing/2014/main" id="{5BB4D16C-70AA-8B6B-DD9F-F7DB7158BD60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448809" y="3425397"/>
                    <a:ext cx="722679" cy="236729"/>
                    <a:chOff x="1448809" y="3425397"/>
                    <a:chExt cx="722679" cy="236729"/>
                  </a:xfrm>
                </p:grpSpPr>
                <p:sp>
                  <p:nvSpPr>
                    <p:cNvPr id="451" name="Freeform: Shape 450">
                      <a:extLst>
                        <a:ext uri="{FF2B5EF4-FFF2-40B4-BE49-F238E27FC236}">
                          <a16:creationId xmlns:a16="http://schemas.microsoft.com/office/drawing/2014/main" id="{D82AFB3C-7040-11E6-72BB-C14541C57D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8809" y="3425397"/>
                      <a:ext cx="647679" cy="16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7679" h="166729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647679" h="166729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2" name="Freeform: Shape 451">
                      <a:extLst>
                        <a:ext uri="{FF2B5EF4-FFF2-40B4-BE49-F238E27FC236}">
                          <a16:creationId xmlns:a16="http://schemas.microsoft.com/office/drawing/2014/main" id="{D26D1672-77F7-3B1A-9AAD-0347FD78D0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6488" y="3425397"/>
                      <a:ext cx="75000" cy="23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000" h="236729" stroke="0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75000" h="236729" fill="none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3" name="Freeform: Shape 452">
                      <a:extLst>
                        <a:ext uri="{FF2B5EF4-FFF2-40B4-BE49-F238E27FC236}">
                          <a16:creationId xmlns:a16="http://schemas.microsoft.com/office/drawing/2014/main" id="{90B04852-5D69-68DF-CA6C-7177289CE4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8809" y="3592126"/>
                      <a:ext cx="722679" cy="70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2679" h="70000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  <a:path w="722679" h="70000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47" name="3D Rectangle">
                    <a:extLst>
                      <a:ext uri="{FF2B5EF4-FFF2-40B4-BE49-F238E27FC236}">
                        <a16:creationId xmlns:a16="http://schemas.microsoft.com/office/drawing/2014/main" id="{2084523F-D4B5-5975-A07E-A4B3212EC9A7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554472" y="3317133"/>
                    <a:ext cx="722679" cy="236729"/>
                    <a:chOff x="1554472" y="3317133"/>
                    <a:chExt cx="722679" cy="236729"/>
                  </a:xfrm>
                </p:grpSpPr>
                <p:sp>
                  <p:nvSpPr>
                    <p:cNvPr id="448" name="Freeform: Shape 447">
                      <a:extLst>
                        <a:ext uri="{FF2B5EF4-FFF2-40B4-BE49-F238E27FC236}">
                          <a16:creationId xmlns:a16="http://schemas.microsoft.com/office/drawing/2014/main" id="{F3B36250-0C3E-6FE0-ABF3-6BD0FB2533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4472" y="3317133"/>
                      <a:ext cx="647679" cy="16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7679" h="166729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647679" h="166729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647679" y="16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9" name="Freeform: Shape 448">
                      <a:extLst>
                        <a:ext uri="{FF2B5EF4-FFF2-40B4-BE49-F238E27FC236}">
                          <a16:creationId xmlns:a16="http://schemas.microsoft.com/office/drawing/2014/main" id="{D8FA3895-0861-C66C-FFC5-DD6DA9F409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2151" y="3317133"/>
                      <a:ext cx="75000" cy="2367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000" h="236729" stroke="0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  <a:path w="75000" h="236729" fill="none">
                          <a:moveTo>
                            <a:pt x="0" y="0"/>
                          </a:moveTo>
                          <a:lnTo>
                            <a:pt x="75000" y="70000"/>
                          </a:lnTo>
                          <a:lnTo>
                            <a:pt x="75000" y="236729"/>
                          </a:lnTo>
                          <a:lnTo>
                            <a:pt x="0" y="1667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0" name="Freeform: Shape 449">
                      <a:extLst>
                        <a:ext uri="{FF2B5EF4-FFF2-40B4-BE49-F238E27FC236}">
                          <a16:creationId xmlns:a16="http://schemas.microsoft.com/office/drawing/2014/main" id="{1B27FC3C-DFFD-2C74-4526-A9204399B1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4472" y="3483862"/>
                      <a:ext cx="722679" cy="70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2679" h="70000" stroke="0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  <a:path w="722679" h="70000" fill="none">
                          <a:moveTo>
                            <a:pt x="0" y="0"/>
                          </a:moveTo>
                          <a:lnTo>
                            <a:pt x="647679" y="0"/>
                          </a:lnTo>
                          <a:lnTo>
                            <a:pt x="722679" y="70000"/>
                          </a:lnTo>
                          <a:lnTo>
                            <a:pt x="75000" y="700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ln/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437" name="ConnectLine">
                  <a:extLst>
                    <a:ext uri="{FF2B5EF4-FFF2-40B4-BE49-F238E27FC236}">
                      <a16:creationId xmlns:a16="http://schemas.microsoft.com/office/drawing/2014/main" id="{AB8426B3-4C78-ACD7-532C-584158B1DD1C}"/>
                    </a:ext>
                  </a:extLst>
                </p:cNvPr>
                <p:cNvSpPr/>
                <p:nvPr/>
              </p:nvSpPr>
              <p:spPr>
                <a:xfrm>
                  <a:off x="2034180" y="3496440"/>
                  <a:ext cx="249819" cy="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819" h="10000" fill="none">
                      <a:moveTo>
                        <a:pt x="0" y="0"/>
                      </a:moveTo>
                      <a:lnTo>
                        <a:pt x="249819" y="0"/>
                      </a:lnTo>
                    </a:path>
                  </a:pathLst>
                </a:custGeom>
                <a:ln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B76937A7-7841-9BA0-C3D5-6D90FC4BF7FA}"/>
                    </a:ext>
                  </a:extLst>
                </p:cNvPr>
                <p:cNvGrpSpPr/>
                <p:nvPr/>
              </p:nvGrpSpPr>
              <p:grpSpPr>
                <a:xfrm>
                  <a:off x="3070732" y="2934965"/>
                  <a:ext cx="606550" cy="883932"/>
                  <a:chOff x="-2159000" y="3469306"/>
                  <a:chExt cx="974404" cy="1397425"/>
                </a:xfrm>
              </p:grpSpPr>
              <p:sp>
                <p:nvSpPr>
                  <p:cNvPr id="439" name="Rectangle: Rounded Corners 438">
                    <a:extLst>
                      <a:ext uri="{FF2B5EF4-FFF2-40B4-BE49-F238E27FC236}">
                        <a16:creationId xmlns:a16="http://schemas.microsoft.com/office/drawing/2014/main" id="{22E4B02E-3ACD-94D2-87BF-6D77556D7E36}"/>
                      </a:ext>
                    </a:extLst>
                  </p:cNvPr>
                  <p:cNvSpPr/>
                  <p:nvPr/>
                </p:nvSpPr>
                <p:spPr>
                  <a:xfrm>
                    <a:off x="-2159000" y="3469306"/>
                    <a:ext cx="258383" cy="1394794"/>
                  </a:xfrm>
                  <a:prstGeom prst="roundRect">
                    <a:avLst>
                      <a:gd name="adj" fmla="val 38785"/>
                    </a:avLst>
                  </a:prstGeom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0" name="Rectangle: Rounded Corners 439">
                    <a:extLst>
                      <a:ext uri="{FF2B5EF4-FFF2-40B4-BE49-F238E27FC236}">
                        <a16:creationId xmlns:a16="http://schemas.microsoft.com/office/drawing/2014/main" id="{2448771E-EB8C-0A50-B8C1-88A42C89AB88}"/>
                      </a:ext>
                    </a:extLst>
                  </p:cNvPr>
                  <p:cNvSpPr/>
                  <p:nvPr/>
                </p:nvSpPr>
                <p:spPr>
                  <a:xfrm>
                    <a:off x="-1442979" y="3471937"/>
                    <a:ext cx="258383" cy="1394794"/>
                  </a:xfrm>
                  <a:prstGeom prst="roundRect">
                    <a:avLst>
                      <a:gd name="adj" fmla="val 43701"/>
                    </a:avLst>
                  </a:prstGeom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1" name="Rectangle: Rounded Corners 440">
                    <a:extLst>
                      <a:ext uri="{FF2B5EF4-FFF2-40B4-BE49-F238E27FC236}">
                        <a16:creationId xmlns:a16="http://schemas.microsoft.com/office/drawing/2014/main" id="{0B92918D-7504-DBF3-F4B6-4AA31860E7D8}"/>
                      </a:ext>
                    </a:extLst>
                  </p:cNvPr>
                  <p:cNvSpPr/>
                  <p:nvPr/>
                </p:nvSpPr>
                <p:spPr>
                  <a:xfrm>
                    <a:off x="-1803361" y="3720164"/>
                    <a:ext cx="258383" cy="889936"/>
                  </a:xfrm>
                  <a:prstGeom prst="roundRect">
                    <a:avLst>
                      <a:gd name="adj" fmla="val 41243"/>
                    </a:avLst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545" name="Group 544">
              <a:extLst>
                <a:ext uri="{FF2B5EF4-FFF2-40B4-BE49-F238E27FC236}">
                  <a16:creationId xmlns:a16="http://schemas.microsoft.com/office/drawing/2014/main" id="{C97BC3B9-6C51-E53A-CF42-32BBEB964739}"/>
                </a:ext>
              </a:extLst>
            </p:cNvPr>
            <p:cNvGrpSpPr/>
            <p:nvPr/>
          </p:nvGrpSpPr>
          <p:grpSpPr>
            <a:xfrm>
              <a:off x="9921240" y="4754880"/>
              <a:ext cx="701040" cy="2461260"/>
              <a:chOff x="9921240" y="4716780"/>
              <a:chExt cx="701040" cy="2461260"/>
            </a:xfrm>
          </p:grpSpPr>
          <p:sp>
            <p:nvSpPr>
              <p:cNvPr id="491" name="Rounded Rectangle">
                <a:extLst>
                  <a:ext uri="{FF2B5EF4-FFF2-40B4-BE49-F238E27FC236}">
                    <a16:creationId xmlns:a16="http://schemas.microsoft.com/office/drawing/2014/main" id="{818D0FAD-3EB0-6623-738A-CB402AF82DCA}"/>
                  </a:ext>
                </a:extLst>
              </p:cNvPr>
              <p:cNvSpPr/>
              <p:nvPr/>
            </p:nvSpPr>
            <p:spPr>
              <a:xfrm>
                <a:off x="9921240" y="4716780"/>
                <a:ext cx="701040" cy="2461260"/>
              </a:xfrm>
              <a:custGeom>
                <a:avLst/>
                <a:gdLst>
                  <a:gd name="connsiteX0" fmla="*/ 464445 w 928890"/>
                  <a:gd name="connsiteY0" fmla="*/ 2829870 h 2829870"/>
                  <a:gd name="connsiteX1" fmla="*/ 464445 w 928890"/>
                  <a:gd name="connsiteY1" fmla="*/ 0 h 2829870"/>
                  <a:gd name="connsiteX2" fmla="*/ 928890 w 928890"/>
                  <a:gd name="connsiteY2" fmla="*/ 1414935 h 2829870"/>
                  <a:gd name="connsiteX3" fmla="*/ 0 w 928890"/>
                  <a:gd name="connsiteY3" fmla="*/ 1414935 h 2829870"/>
                  <a:gd name="connsiteX4" fmla="*/ 464445 w 928890"/>
                  <a:gd name="connsiteY4" fmla="*/ 1414935 h 2829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890" h="2829870" stroke="0">
                    <a:moveTo>
                      <a:pt x="808890" y="2829870"/>
                    </a:moveTo>
                    <a:cubicBezTo>
                      <a:pt x="875166" y="2829870"/>
                      <a:pt x="928890" y="2776140"/>
                      <a:pt x="928890" y="2709870"/>
                    </a:cubicBezTo>
                    <a:lnTo>
                      <a:pt x="928890" y="120000"/>
                    </a:lnTo>
                    <a:cubicBezTo>
                      <a:pt x="928890" y="53724"/>
                      <a:pt x="875166" y="0"/>
                      <a:pt x="808890" y="0"/>
                    </a:cubicBezTo>
                    <a:lnTo>
                      <a:pt x="120000" y="0"/>
                    </a:lnTo>
                    <a:cubicBezTo>
                      <a:pt x="53724" y="0"/>
                      <a:pt x="0" y="53724"/>
                      <a:pt x="0" y="120000"/>
                    </a:cubicBezTo>
                    <a:lnTo>
                      <a:pt x="0" y="2709870"/>
                    </a:lnTo>
                    <a:cubicBezTo>
                      <a:pt x="0" y="2776140"/>
                      <a:pt x="53724" y="2829870"/>
                      <a:pt x="120000" y="2829870"/>
                    </a:cubicBezTo>
                    <a:lnTo>
                      <a:pt x="808890" y="2829870"/>
                    </a:lnTo>
                    <a:close/>
                  </a:path>
                  <a:path w="928890" h="2829870" fill="none">
                    <a:moveTo>
                      <a:pt x="808890" y="2829870"/>
                    </a:moveTo>
                    <a:cubicBezTo>
                      <a:pt x="875166" y="2829870"/>
                      <a:pt x="928890" y="2776140"/>
                      <a:pt x="928890" y="2709870"/>
                    </a:cubicBezTo>
                    <a:lnTo>
                      <a:pt x="928890" y="120000"/>
                    </a:lnTo>
                    <a:cubicBezTo>
                      <a:pt x="928890" y="53724"/>
                      <a:pt x="875166" y="0"/>
                      <a:pt x="808890" y="0"/>
                    </a:cubicBezTo>
                    <a:lnTo>
                      <a:pt x="120000" y="0"/>
                    </a:lnTo>
                    <a:cubicBezTo>
                      <a:pt x="53724" y="0"/>
                      <a:pt x="0" y="53724"/>
                      <a:pt x="0" y="120000"/>
                    </a:cubicBezTo>
                    <a:lnTo>
                      <a:pt x="0" y="2709870"/>
                    </a:lnTo>
                    <a:cubicBezTo>
                      <a:pt x="0" y="2776140"/>
                      <a:pt x="53724" y="2829870"/>
                      <a:pt x="120000" y="2829870"/>
                    </a:cubicBezTo>
                    <a:lnTo>
                      <a:pt x="808890" y="2829870"/>
                    </a:lnTo>
                    <a:close/>
                  </a:path>
                </a:pathLst>
              </a:custGeom>
              <a:solidFill>
                <a:srgbClr val="F4F4F1"/>
              </a:solidFill>
              <a:ln w="10000" cap="flat">
                <a:noFill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73" name="Group 472">
                <a:extLst>
                  <a:ext uri="{FF2B5EF4-FFF2-40B4-BE49-F238E27FC236}">
                    <a16:creationId xmlns:a16="http://schemas.microsoft.com/office/drawing/2014/main" id="{F744B1F2-38E6-33CD-73F3-F92780FBEACA}"/>
                  </a:ext>
                </a:extLst>
              </p:cNvPr>
              <p:cNvGrpSpPr/>
              <p:nvPr/>
            </p:nvGrpSpPr>
            <p:grpSpPr>
              <a:xfrm>
                <a:off x="10060282" y="4841496"/>
                <a:ext cx="437217" cy="2215475"/>
                <a:chOff x="-24088" y="2517833"/>
                <a:chExt cx="437217" cy="2215475"/>
              </a:xfrm>
            </p:grpSpPr>
            <p:sp>
              <p:nvSpPr>
                <p:cNvPr id="474" name="Rectangle">
                  <a:extLst>
                    <a:ext uri="{FF2B5EF4-FFF2-40B4-BE49-F238E27FC236}">
                      <a16:creationId xmlns:a16="http://schemas.microsoft.com/office/drawing/2014/main" id="{61AAF3DD-78AF-DA4B-FCA5-EAD803CF8436}"/>
                    </a:ext>
                  </a:extLst>
                </p:cNvPr>
                <p:cNvSpPr/>
                <p:nvPr/>
              </p:nvSpPr>
              <p:spPr>
                <a:xfrm>
                  <a:off x="-24088" y="2517833"/>
                  <a:ext cx="149717" cy="494414"/>
                </a:xfrm>
                <a:custGeom>
                  <a:avLst/>
                  <a:gdLst>
                    <a:gd name="connsiteX0" fmla="*/ 0 w 149717"/>
                    <a:gd name="connsiteY0" fmla="*/ 247207 h 494414"/>
                    <a:gd name="connsiteX1" fmla="*/ 74858 w 149717"/>
                    <a:gd name="connsiteY1" fmla="*/ 0 h 494414"/>
                    <a:gd name="connsiteX2" fmla="*/ 149717 w 149717"/>
                    <a:gd name="connsiteY2" fmla="*/ 247207 h 494414"/>
                    <a:gd name="connsiteX3" fmla="*/ 74858 w 149717"/>
                    <a:gd name="connsiteY3" fmla="*/ 494414 h 494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17" h="494414" stroke="0">
                      <a:moveTo>
                        <a:pt x="149717" y="494414"/>
                      </a:moveTo>
                      <a:lnTo>
                        <a:pt x="149717" y="0"/>
                      </a:lnTo>
                      <a:lnTo>
                        <a:pt x="0" y="0"/>
                      </a:lnTo>
                      <a:lnTo>
                        <a:pt x="0" y="494414"/>
                      </a:lnTo>
                      <a:lnTo>
                        <a:pt x="149717" y="494414"/>
                      </a:lnTo>
                      <a:close/>
                    </a:path>
                    <a:path w="149717" h="494414" fill="none">
                      <a:moveTo>
                        <a:pt x="149717" y="494414"/>
                      </a:moveTo>
                      <a:lnTo>
                        <a:pt x="149717" y="0"/>
                      </a:lnTo>
                      <a:lnTo>
                        <a:pt x="0" y="0"/>
                      </a:lnTo>
                      <a:lnTo>
                        <a:pt x="0" y="494414"/>
                      </a:lnTo>
                      <a:lnTo>
                        <a:pt x="149717" y="49441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44BDAD"/>
                    </a:gs>
                  </a:gsLst>
                  <a:lin ang="5400000" scaled="0"/>
                </a:gradFill>
                <a:ln w="10000" cap="flat">
                  <a:solidFill>
                    <a:srgbClr val="9B9B9B"/>
                  </a:solidFill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5" name="Rectangle">
                  <a:extLst>
                    <a:ext uri="{FF2B5EF4-FFF2-40B4-BE49-F238E27FC236}">
                      <a16:creationId xmlns:a16="http://schemas.microsoft.com/office/drawing/2014/main" id="{341502E1-FB06-1581-CE16-627063193F7F}"/>
                    </a:ext>
                  </a:extLst>
                </p:cNvPr>
                <p:cNvSpPr/>
                <p:nvPr/>
              </p:nvSpPr>
              <p:spPr>
                <a:xfrm>
                  <a:off x="114932" y="2517833"/>
                  <a:ext cx="149717" cy="494414"/>
                </a:xfrm>
                <a:custGeom>
                  <a:avLst/>
                  <a:gdLst>
                    <a:gd name="connsiteX0" fmla="*/ 0 w 149717"/>
                    <a:gd name="connsiteY0" fmla="*/ 247207 h 494414"/>
                    <a:gd name="connsiteX1" fmla="*/ 74858 w 149717"/>
                    <a:gd name="connsiteY1" fmla="*/ 0 h 494414"/>
                    <a:gd name="connsiteX2" fmla="*/ 149717 w 149717"/>
                    <a:gd name="connsiteY2" fmla="*/ 247207 h 494414"/>
                    <a:gd name="connsiteX3" fmla="*/ 74858 w 149717"/>
                    <a:gd name="connsiteY3" fmla="*/ 494414 h 494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17" h="494414" stroke="0">
                      <a:moveTo>
                        <a:pt x="149717" y="494414"/>
                      </a:moveTo>
                      <a:lnTo>
                        <a:pt x="149717" y="0"/>
                      </a:lnTo>
                      <a:lnTo>
                        <a:pt x="0" y="0"/>
                      </a:lnTo>
                      <a:lnTo>
                        <a:pt x="0" y="494414"/>
                      </a:lnTo>
                      <a:lnTo>
                        <a:pt x="149717" y="494414"/>
                      </a:lnTo>
                      <a:close/>
                    </a:path>
                    <a:path w="149717" h="494414" fill="none">
                      <a:moveTo>
                        <a:pt x="149717" y="494414"/>
                      </a:moveTo>
                      <a:lnTo>
                        <a:pt x="149717" y="0"/>
                      </a:lnTo>
                      <a:lnTo>
                        <a:pt x="0" y="0"/>
                      </a:lnTo>
                      <a:lnTo>
                        <a:pt x="0" y="494414"/>
                      </a:lnTo>
                      <a:lnTo>
                        <a:pt x="149717" y="49441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44BDAD"/>
                    </a:gs>
                  </a:gsLst>
                  <a:lin ang="5400000" scaled="0"/>
                </a:gradFill>
                <a:ln w="10000" cap="flat">
                  <a:solidFill>
                    <a:srgbClr val="9B9B9B"/>
                  </a:solidFill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6" name="Rectangle">
                  <a:extLst>
                    <a:ext uri="{FF2B5EF4-FFF2-40B4-BE49-F238E27FC236}">
                      <a16:creationId xmlns:a16="http://schemas.microsoft.com/office/drawing/2014/main" id="{7E3B0789-8B8C-6A6A-45D6-551D1F513916}"/>
                    </a:ext>
                  </a:extLst>
                </p:cNvPr>
                <p:cNvSpPr/>
                <p:nvPr/>
              </p:nvSpPr>
              <p:spPr>
                <a:xfrm>
                  <a:off x="253962" y="2517833"/>
                  <a:ext cx="149717" cy="494414"/>
                </a:xfrm>
                <a:custGeom>
                  <a:avLst/>
                  <a:gdLst>
                    <a:gd name="connsiteX0" fmla="*/ 0 w 149717"/>
                    <a:gd name="connsiteY0" fmla="*/ 247207 h 494414"/>
                    <a:gd name="connsiteX1" fmla="*/ 74859 w 149717"/>
                    <a:gd name="connsiteY1" fmla="*/ 0 h 494414"/>
                    <a:gd name="connsiteX2" fmla="*/ 149717 w 149717"/>
                    <a:gd name="connsiteY2" fmla="*/ 247207 h 494414"/>
                    <a:gd name="connsiteX3" fmla="*/ 74859 w 149717"/>
                    <a:gd name="connsiteY3" fmla="*/ 494414 h 494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17" h="494414" stroke="0">
                      <a:moveTo>
                        <a:pt x="149717" y="494414"/>
                      </a:moveTo>
                      <a:lnTo>
                        <a:pt x="149717" y="0"/>
                      </a:lnTo>
                      <a:lnTo>
                        <a:pt x="0" y="0"/>
                      </a:lnTo>
                      <a:lnTo>
                        <a:pt x="0" y="494414"/>
                      </a:lnTo>
                      <a:lnTo>
                        <a:pt x="149717" y="494414"/>
                      </a:lnTo>
                      <a:close/>
                    </a:path>
                    <a:path w="149717" h="494414" fill="none">
                      <a:moveTo>
                        <a:pt x="149717" y="494414"/>
                      </a:moveTo>
                      <a:lnTo>
                        <a:pt x="149717" y="0"/>
                      </a:lnTo>
                      <a:lnTo>
                        <a:pt x="0" y="0"/>
                      </a:lnTo>
                      <a:lnTo>
                        <a:pt x="0" y="494414"/>
                      </a:lnTo>
                      <a:lnTo>
                        <a:pt x="149717" y="49441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44BDAD"/>
                    </a:gs>
                  </a:gsLst>
                  <a:lin ang="5400000" scaled="0"/>
                </a:gradFill>
                <a:ln w="10000" cap="flat">
                  <a:solidFill>
                    <a:srgbClr val="9B9B9B"/>
                  </a:solidFill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477" name="Group 476">
                  <a:extLst>
                    <a:ext uri="{FF2B5EF4-FFF2-40B4-BE49-F238E27FC236}">
                      <a16:creationId xmlns:a16="http://schemas.microsoft.com/office/drawing/2014/main" id="{808F6970-9998-ECF2-DF90-171E9A357BA4}"/>
                    </a:ext>
                  </a:extLst>
                </p:cNvPr>
                <p:cNvGrpSpPr/>
                <p:nvPr/>
              </p:nvGrpSpPr>
              <p:grpSpPr>
                <a:xfrm rot="5400000">
                  <a:off x="43785" y="3168150"/>
                  <a:ext cx="237250" cy="66860"/>
                  <a:chOff x="43785" y="3168150"/>
                  <a:chExt cx="237250" cy="66860"/>
                </a:xfrm>
              </p:grpSpPr>
              <p:sp>
                <p:nvSpPr>
                  <p:cNvPr id="488" name="Start">
                    <a:extLst>
                      <a:ext uri="{FF2B5EF4-FFF2-40B4-BE49-F238E27FC236}">
                        <a16:creationId xmlns:a16="http://schemas.microsoft.com/office/drawing/2014/main" id="{FCC5BD99-4F92-1E82-F791-4F86D7A35A82}"/>
                      </a:ext>
                    </a:extLst>
                  </p:cNvPr>
                  <p:cNvSpPr/>
                  <p:nvPr/>
                </p:nvSpPr>
                <p:spPr>
                  <a:xfrm>
                    <a:off x="43785" y="3168150"/>
                    <a:ext cx="53307" cy="66860"/>
                  </a:xfrm>
                  <a:custGeom>
                    <a:avLst/>
                    <a:gdLst>
                      <a:gd name="connsiteX0" fmla="*/ 0 w 53307"/>
                      <a:gd name="connsiteY0" fmla="*/ 33430 h 66860"/>
                      <a:gd name="connsiteX1" fmla="*/ 26654 w 53307"/>
                      <a:gd name="connsiteY1" fmla="*/ 0 h 66860"/>
                      <a:gd name="connsiteX2" fmla="*/ 53307 w 53307"/>
                      <a:gd name="connsiteY2" fmla="*/ 33430 h 66860"/>
                      <a:gd name="connsiteX3" fmla="*/ 26654 w 53307"/>
                      <a:gd name="connsiteY3" fmla="*/ 66860 h 668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3307" h="66860" stroke="0">
                        <a:moveTo>
                          <a:pt x="0" y="33430"/>
                        </a:moveTo>
                        <a:cubicBezTo>
                          <a:pt x="0" y="14967"/>
                          <a:pt x="11933" y="0"/>
                          <a:pt x="26654" y="0"/>
                        </a:cubicBezTo>
                        <a:cubicBezTo>
                          <a:pt x="41374" y="0"/>
                          <a:pt x="53307" y="14967"/>
                          <a:pt x="53307" y="33430"/>
                        </a:cubicBezTo>
                        <a:cubicBezTo>
                          <a:pt x="53307" y="51893"/>
                          <a:pt x="41374" y="66860"/>
                          <a:pt x="26654" y="66860"/>
                        </a:cubicBezTo>
                        <a:cubicBezTo>
                          <a:pt x="11933" y="66860"/>
                          <a:pt x="0" y="51893"/>
                          <a:pt x="0" y="33430"/>
                        </a:cubicBezTo>
                        <a:close/>
                      </a:path>
                      <a:path w="53307" h="66860" fill="none">
                        <a:moveTo>
                          <a:pt x="0" y="33430"/>
                        </a:moveTo>
                        <a:cubicBezTo>
                          <a:pt x="0" y="14967"/>
                          <a:pt x="11933" y="0"/>
                          <a:pt x="26654" y="0"/>
                        </a:cubicBezTo>
                        <a:cubicBezTo>
                          <a:pt x="41374" y="0"/>
                          <a:pt x="53307" y="14967"/>
                          <a:pt x="53307" y="33430"/>
                        </a:cubicBezTo>
                        <a:cubicBezTo>
                          <a:pt x="53307" y="51893"/>
                          <a:pt x="41374" y="66860"/>
                          <a:pt x="26654" y="66860"/>
                        </a:cubicBezTo>
                        <a:cubicBezTo>
                          <a:pt x="11933" y="66860"/>
                          <a:pt x="0" y="51893"/>
                          <a:pt x="0" y="33430"/>
                        </a:cubicBezTo>
                        <a:close/>
                      </a:path>
                    </a:pathLst>
                  </a:custGeom>
                  <a:solidFill>
                    <a:srgbClr val="191919"/>
                  </a:solidFill>
                  <a:ln w="10000" cap="flat">
                    <a:solidFill>
                      <a:srgbClr val="9B9B9B"/>
                    </a:solidFill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9" name="Start">
                    <a:extLst>
                      <a:ext uri="{FF2B5EF4-FFF2-40B4-BE49-F238E27FC236}">
                        <a16:creationId xmlns:a16="http://schemas.microsoft.com/office/drawing/2014/main" id="{A6526A25-DCDF-F50E-D655-9858EDB8092E}"/>
                      </a:ext>
                    </a:extLst>
                  </p:cNvPr>
                  <p:cNvSpPr/>
                  <p:nvPr/>
                </p:nvSpPr>
                <p:spPr>
                  <a:xfrm>
                    <a:off x="132387" y="3168150"/>
                    <a:ext cx="53307" cy="66860"/>
                  </a:xfrm>
                  <a:custGeom>
                    <a:avLst/>
                    <a:gdLst>
                      <a:gd name="connsiteX0" fmla="*/ 0 w 53307"/>
                      <a:gd name="connsiteY0" fmla="*/ 33430 h 66860"/>
                      <a:gd name="connsiteX1" fmla="*/ 26654 w 53307"/>
                      <a:gd name="connsiteY1" fmla="*/ 0 h 66860"/>
                      <a:gd name="connsiteX2" fmla="*/ 53307 w 53307"/>
                      <a:gd name="connsiteY2" fmla="*/ 33430 h 66860"/>
                      <a:gd name="connsiteX3" fmla="*/ 26654 w 53307"/>
                      <a:gd name="connsiteY3" fmla="*/ 66860 h 668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3307" h="66860" stroke="0">
                        <a:moveTo>
                          <a:pt x="0" y="33430"/>
                        </a:moveTo>
                        <a:cubicBezTo>
                          <a:pt x="0" y="14967"/>
                          <a:pt x="11933" y="0"/>
                          <a:pt x="26654" y="0"/>
                        </a:cubicBezTo>
                        <a:cubicBezTo>
                          <a:pt x="41374" y="0"/>
                          <a:pt x="53307" y="14967"/>
                          <a:pt x="53307" y="33430"/>
                        </a:cubicBezTo>
                        <a:cubicBezTo>
                          <a:pt x="53307" y="51893"/>
                          <a:pt x="41374" y="66860"/>
                          <a:pt x="26654" y="66860"/>
                        </a:cubicBezTo>
                        <a:cubicBezTo>
                          <a:pt x="11933" y="66860"/>
                          <a:pt x="0" y="51893"/>
                          <a:pt x="0" y="33430"/>
                        </a:cubicBezTo>
                        <a:close/>
                      </a:path>
                      <a:path w="53307" h="66860" fill="none">
                        <a:moveTo>
                          <a:pt x="0" y="33430"/>
                        </a:moveTo>
                        <a:cubicBezTo>
                          <a:pt x="0" y="14967"/>
                          <a:pt x="11933" y="0"/>
                          <a:pt x="26654" y="0"/>
                        </a:cubicBezTo>
                        <a:cubicBezTo>
                          <a:pt x="41374" y="0"/>
                          <a:pt x="53307" y="14967"/>
                          <a:pt x="53307" y="33430"/>
                        </a:cubicBezTo>
                        <a:cubicBezTo>
                          <a:pt x="53307" y="51893"/>
                          <a:pt x="41374" y="66860"/>
                          <a:pt x="26654" y="66860"/>
                        </a:cubicBezTo>
                        <a:cubicBezTo>
                          <a:pt x="11933" y="66860"/>
                          <a:pt x="0" y="51893"/>
                          <a:pt x="0" y="33430"/>
                        </a:cubicBezTo>
                        <a:close/>
                      </a:path>
                    </a:pathLst>
                  </a:custGeom>
                  <a:solidFill>
                    <a:srgbClr val="191919"/>
                  </a:solidFill>
                  <a:ln w="10000" cap="flat">
                    <a:solidFill>
                      <a:srgbClr val="9B9B9B"/>
                    </a:solidFill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0" name="Start">
                    <a:extLst>
                      <a:ext uri="{FF2B5EF4-FFF2-40B4-BE49-F238E27FC236}">
                        <a16:creationId xmlns:a16="http://schemas.microsoft.com/office/drawing/2014/main" id="{D8154877-DBB7-5D2C-E18A-94A25D8A75B4}"/>
                      </a:ext>
                    </a:extLst>
                  </p:cNvPr>
                  <p:cNvSpPr/>
                  <p:nvPr/>
                </p:nvSpPr>
                <p:spPr>
                  <a:xfrm>
                    <a:off x="227728" y="3168150"/>
                    <a:ext cx="53307" cy="66860"/>
                  </a:xfrm>
                  <a:custGeom>
                    <a:avLst/>
                    <a:gdLst>
                      <a:gd name="connsiteX0" fmla="*/ 0 w 53307"/>
                      <a:gd name="connsiteY0" fmla="*/ 33430 h 66860"/>
                      <a:gd name="connsiteX1" fmla="*/ 26654 w 53307"/>
                      <a:gd name="connsiteY1" fmla="*/ 0 h 66860"/>
                      <a:gd name="connsiteX2" fmla="*/ 53307 w 53307"/>
                      <a:gd name="connsiteY2" fmla="*/ 33430 h 66860"/>
                      <a:gd name="connsiteX3" fmla="*/ 26654 w 53307"/>
                      <a:gd name="connsiteY3" fmla="*/ 66860 h 668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3307" h="66860" stroke="0">
                        <a:moveTo>
                          <a:pt x="0" y="33430"/>
                        </a:moveTo>
                        <a:cubicBezTo>
                          <a:pt x="0" y="14967"/>
                          <a:pt x="11933" y="0"/>
                          <a:pt x="26654" y="0"/>
                        </a:cubicBezTo>
                        <a:cubicBezTo>
                          <a:pt x="41374" y="0"/>
                          <a:pt x="53307" y="14967"/>
                          <a:pt x="53307" y="33430"/>
                        </a:cubicBezTo>
                        <a:cubicBezTo>
                          <a:pt x="53307" y="51893"/>
                          <a:pt x="41374" y="66860"/>
                          <a:pt x="26654" y="66860"/>
                        </a:cubicBezTo>
                        <a:cubicBezTo>
                          <a:pt x="11933" y="66860"/>
                          <a:pt x="0" y="51893"/>
                          <a:pt x="0" y="33430"/>
                        </a:cubicBezTo>
                        <a:close/>
                      </a:path>
                      <a:path w="53307" h="66860" fill="none">
                        <a:moveTo>
                          <a:pt x="0" y="33430"/>
                        </a:moveTo>
                        <a:cubicBezTo>
                          <a:pt x="0" y="14967"/>
                          <a:pt x="11933" y="0"/>
                          <a:pt x="26654" y="0"/>
                        </a:cubicBezTo>
                        <a:cubicBezTo>
                          <a:pt x="41374" y="0"/>
                          <a:pt x="53307" y="14967"/>
                          <a:pt x="53307" y="33430"/>
                        </a:cubicBezTo>
                        <a:cubicBezTo>
                          <a:pt x="53307" y="51893"/>
                          <a:pt x="41374" y="66860"/>
                          <a:pt x="26654" y="66860"/>
                        </a:cubicBezTo>
                        <a:cubicBezTo>
                          <a:pt x="11933" y="66860"/>
                          <a:pt x="0" y="51893"/>
                          <a:pt x="0" y="33430"/>
                        </a:cubicBezTo>
                        <a:close/>
                      </a:path>
                    </a:pathLst>
                  </a:custGeom>
                  <a:solidFill>
                    <a:srgbClr val="191919"/>
                  </a:solidFill>
                  <a:ln w="10000" cap="flat">
                    <a:solidFill>
                      <a:srgbClr val="9B9B9B"/>
                    </a:solidFill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78" name="Rectangle">
                  <a:extLst>
                    <a:ext uri="{FF2B5EF4-FFF2-40B4-BE49-F238E27FC236}">
                      <a16:creationId xmlns:a16="http://schemas.microsoft.com/office/drawing/2014/main" id="{D5402732-27CF-A2C0-65D4-778DA5FD6EC6}"/>
                    </a:ext>
                  </a:extLst>
                </p:cNvPr>
                <p:cNvSpPr/>
                <p:nvPr/>
              </p:nvSpPr>
              <p:spPr>
                <a:xfrm>
                  <a:off x="-14628" y="3395393"/>
                  <a:ext cx="149717" cy="494415"/>
                </a:xfrm>
                <a:custGeom>
                  <a:avLst/>
                  <a:gdLst>
                    <a:gd name="connsiteX0" fmla="*/ 0 w 149717"/>
                    <a:gd name="connsiteY0" fmla="*/ 247207 h 494415"/>
                    <a:gd name="connsiteX1" fmla="*/ 74858 w 149717"/>
                    <a:gd name="connsiteY1" fmla="*/ 0 h 494415"/>
                    <a:gd name="connsiteX2" fmla="*/ 149717 w 149717"/>
                    <a:gd name="connsiteY2" fmla="*/ 247207 h 494415"/>
                    <a:gd name="connsiteX3" fmla="*/ 74858 w 149717"/>
                    <a:gd name="connsiteY3" fmla="*/ 494415 h 494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17" h="494415" stroke="0">
                      <a:moveTo>
                        <a:pt x="149717" y="494415"/>
                      </a:moveTo>
                      <a:lnTo>
                        <a:pt x="149717" y="0"/>
                      </a:lnTo>
                      <a:lnTo>
                        <a:pt x="0" y="0"/>
                      </a:lnTo>
                      <a:lnTo>
                        <a:pt x="0" y="494415"/>
                      </a:lnTo>
                      <a:lnTo>
                        <a:pt x="149717" y="494415"/>
                      </a:lnTo>
                      <a:close/>
                    </a:path>
                    <a:path w="149717" h="494415" fill="none">
                      <a:moveTo>
                        <a:pt x="149717" y="494415"/>
                      </a:moveTo>
                      <a:lnTo>
                        <a:pt x="149717" y="0"/>
                      </a:lnTo>
                      <a:lnTo>
                        <a:pt x="0" y="0"/>
                      </a:lnTo>
                      <a:lnTo>
                        <a:pt x="0" y="494415"/>
                      </a:lnTo>
                      <a:lnTo>
                        <a:pt x="149717" y="4944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44BDAD"/>
                    </a:gs>
                  </a:gsLst>
                  <a:lin ang="5400000" scaled="0"/>
                </a:gradFill>
                <a:ln w="10000" cap="flat">
                  <a:solidFill>
                    <a:srgbClr val="9B9B9B"/>
                  </a:solidFill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9" name="Rectangle">
                  <a:extLst>
                    <a:ext uri="{FF2B5EF4-FFF2-40B4-BE49-F238E27FC236}">
                      <a16:creationId xmlns:a16="http://schemas.microsoft.com/office/drawing/2014/main" id="{58A1DA91-243E-0EF5-2FE0-D6A6A7C2A08C}"/>
                    </a:ext>
                  </a:extLst>
                </p:cNvPr>
                <p:cNvSpPr/>
                <p:nvPr/>
              </p:nvSpPr>
              <p:spPr>
                <a:xfrm>
                  <a:off x="124392" y="3395393"/>
                  <a:ext cx="149717" cy="494415"/>
                </a:xfrm>
                <a:custGeom>
                  <a:avLst/>
                  <a:gdLst>
                    <a:gd name="connsiteX0" fmla="*/ 0 w 149717"/>
                    <a:gd name="connsiteY0" fmla="*/ 247207 h 494415"/>
                    <a:gd name="connsiteX1" fmla="*/ 74858 w 149717"/>
                    <a:gd name="connsiteY1" fmla="*/ 0 h 494415"/>
                    <a:gd name="connsiteX2" fmla="*/ 149717 w 149717"/>
                    <a:gd name="connsiteY2" fmla="*/ 247207 h 494415"/>
                    <a:gd name="connsiteX3" fmla="*/ 74858 w 149717"/>
                    <a:gd name="connsiteY3" fmla="*/ 494415 h 494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17" h="494415" stroke="0">
                      <a:moveTo>
                        <a:pt x="149717" y="494415"/>
                      </a:moveTo>
                      <a:lnTo>
                        <a:pt x="149717" y="0"/>
                      </a:lnTo>
                      <a:lnTo>
                        <a:pt x="0" y="0"/>
                      </a:lnTo>
                      <a:lnTo>
                        <a:pt x="0" y="494415"/>
                      </a:lnTo>
                      <a:lnTo>
                        <a:pt x="149717" y="494415"/>
                      </a:lnTo>
                      <a:close/>
                    </a:path>
                    <a:path w="149717" h="494415" fill="none">
                      <a:moveTo>
                        <a:pt x="149717" y="494415"/>
                      </a:moveTo>
                      <a:lnTo>
                        <a:pt x="149717" y="0"/>
                      </a:lnTo>
                      <a:lnTo>
                        <a:pt x="0" y="0"/>
                      </a:lnTo>
                      <a:lnTo>
                        <a:pt x="0" y="494415"/>
                      </a:lnTo>
                      <a:lnTo>
                        <a:pt x="149717" y="4944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44BDAD"/>
                    </a:gs>
                  </a:gsLst>
                  <a:lin ang="5400000" scaled="0"/>
                </a:gradFill>
                <a:ln w="10000" cap="flat">
                  <a:solidFill>
                    <a:srgbClr val="9B9B9B"/>
                  </a:solidFill>
                  <a:miter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80" name="Rectangle">
                  <a:extLst>
                    <a:ext uri="{FF2B5EF4-FFF2-40B4-BE49-F238E27FC236}">
                      <a16:creationId xmlns:a16="http://schemas.microsoft.com/office/drawing/2014/main" id="{03C44C3A-6D3F-6DFD-8EFC-3826A695F817}"/>
                    </a:ext>
                  </a:extLst>
                </p:cNvPr>
                <p:cNvSpPr/>
                <p:nvPr/>
              </p:nvSpPr>
              <p:spPr>
                <a:xfrm>
                  <a:off x="263412" y="3395393"/>
                  <a:ext cx="149717" cy="494415"/>
                </a:xfrm>
                <a:custGeom>
                  <a:avLst/>
                  <a:gdLst>
                    <a:gd name="connsiteX0" fmla="*/ 0 w 149717"/>
                    <a:gd name="connsiteY0" fmla="*/ 247207 h 494415"/>
                    <a:gd name="connsiteX1" fmla="*/ 74858 w 149717"/>
                    <a:gd name="connsiteY1" fmla="*/ 0 h 494415"/>
                    <a:gd name="connsiteX2" fmla="*/ 149717 w 149717"/>
                    <a:gd name="connsiteY2" fmla="*/ 247207 h 494415"/>
                    <a:gd name="connsiteX3" fmla="*/ 74858 w 149717"/>
                    <a:gd name="connsiteY3" fmla="*/ 494415 h 494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17" h="494415" stroke="0">
                      <a:moveTo>
                        <a:pt x="149717" y="494415"/>
                      </a:moveTo>
                      <a:lnTo>
                        <a:pt x="149717" y="0"/>
                      </a:lnTo>
                      <a:lnTo>
                        <a:pt x="0" y="0"/>
                      </a:lnTo>
                      <a:lnTo>
                        <a:pt x="0" y="494415"/>
                      </a:lnTo>
                      <a:lnTo>
                        <a:pt x="149717" y="494415"/>
                      </a:lnTo>
                      <a:close/>
                    </a:path>
                    <a:path w="149717" h="494415" fill="none">
                      <a:moveTo>
                        <a:pt x="149717" y="494415"/>
                      </a:moveTo>
                      <a:lnTo>
                        <a:pt x="149717" y="0"/>
                      </a:lnTo>
                      <a:lnTo>
                        <a:pt x="0" y="0"/>
                      </a:lnTo>
                      <a:lnTo>
                        <a:pt x="0" y="494415"/>
                      </a:lnTo>
                      <a:lnTo>
                        <a:pt x="149717" y="4944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44BDAD"/>
                    </a:gs>
                  </a:gsLst>
                  <a:lin ang="5400000" scaled="0"/>
                </a:gradFill>
                <a:ln w="10000" cap="flat">
                  <a:solidFill>
                    <a:srgbClr val="9B9B9B"/>
                  </a:solidFill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481" name="Group 480">
                  <a:extLst>
                    <a:ext uri="{FF2B5EF4-FFF2-40B4-BE49-F238E27FC236}">
                      <a16:creationId xmlns:a16="http://schemas.microsoft.com/office/drawing/2014/main" id="{52E708D2-8EC7-AF65-FBD6-50516F4B8623}"/>
                    </a:ext>
                  </a:extLst>
                </p:cNvPr>
                <p:cNvGrpSpPr/>
                <p:nvPr/>
              </p:nvGrpSpPr>
              <p:grpSpPr>
                <a:xfrm rot="5400000">
                  <a:off x="53245" y="4045710"/>
                  <a:ext cx="237250" cy="66860"/>
                  <a:chOff x="53245" y="4045710"/>
                  <a:chExt cx="237250" cy="66860"/>
                </a:xfrm>
              </p:grpSpPr>
              <p:sp>
                <p:nvSpPr>
                  <p:cNvPr id="485" name="Start">
                    <a:extLst>
                      <a:ext uri="{FF2B5EF4-FFF2-40B4-BE49-F238E27FC236}">
                        <a16:creationId xmlns:a16="http://schemas.microsoft.com/office/drawing/2014/main" id="{B845CDF7-AFFA-A6A1-90F2-B997EA88BB5B}"/>
                      </a:ext>
                    </a:extLst>
                  </p:cNvPr>
                  <p:cNvSpPr/>
                  <p:nvPr/>
                </p:nvSpPr>
                <p:spPr>
                  <a:xfrm>
                    <a:off x="53245" y="4045710"/>
                    <a:ext cx="53307" cy="66860"/>
                  </a:xfrm>
                  <a:custGeom>
                    <a:avLst/>
                    <a:gdLst>
                      <a:gd name="connsiteX0" fmla="*/ 0 w 53307"/>
                      <a:gd name="connsiteY0" fmla="*/ 33430 h 66860"/>
                      <a:gd name="connsiteX1" fmla="*/ 26654 w 53307"/>
                      <a:gd name="connsiteY1" fmla="*/ 0 h 66860"/>
                      <a:gd name="connsiteX2" fmla="*/ 53307 w 53307"/>
                      <a:gd name="connsiteY2" fmla="*/ 33430 h 66860"/>
                      <a:gd name="connsiteX3" fmla="*/ 26654 w 53307"/>
                      <a:gd name="connsiteY3" fmla="*/ 66860 h 668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3307" h="66860" stroke="0">
                        <a:moveTo>
                          <a:pt x="0" y="33430"/>
                        </a:moveTo>
                        <a:cubicBezTo>
                          <a:pt x="0" y="14967"/>
                          <a:pt x="11933" y="0"/>
                          <a:pt x="26654" y="0"/>
                        </a:cubicBezTo>
                        <a:cubicBezTo>
                          <a:pt x="41374" y="0"/>
                          <a:pt x="53307" y="14967"/>
                          <a:pt x="53307" y="33430"/>
                        </a:cubicBezTo>
                        <a:cubicBezTo>
                          <a:pt x="53307" y="51893"/>
                          <a:pt x="41374" y="66860"/>
                          <a:pt x="26654" y="66860"/>
                        </a:cubicBezTo>
                        <a:cubicBezTo>
                          <a:pt x="11933" y="66860"/>
                          <a:pt x="0" y="51893"/>
                          <a:pt x="0" y="33430"/>
                        </a:cubicBezTo>
                        <a:close/>
                      </a:path>
                      <a:path w="53307" h="66860" fill="none">
                        <a:moveTo>
                          <a:pt x="0" y="33430"/>
                        </a:moveTo>
                        <a:cubicBezTo>
                          <a:pt x="0" y="14967"/>
                          <a:pt x="11933" y="0"/>
                          <a:pt x="26654" y="0"/>
                        </a:cubicBezTo>
                        <a:cubicBezTo>
                          <a:pt x="41374" y="0"/>
                          <a:pt x="53307" y="14967"/>
                          <a:pt x="53307" y="33430"/>
                        </a:cubicBezTo>
                        <a:cubicBezTo>
                          <a:pt x="53307" y="51893"/>
                          <a:pt x="41374" y="66860"/>
                          <a:pt x="26654" y="66860"/>
                        </a:cubicBezTo>
                        <a:cubicBezTo>
                          <a:pt x="11933" y="66860"/>
                          <a:pt x="0" y="51893"/>
                          <a:pt x="0" y="33430"/>
                        </a:cubicBezTo>
                        <a:close/>
                      </a:path>
                    </a:pathLst>
                  </a:custGeom>
                  <a:solidFill>
                    <a:srgbClr val="191919"/>
                  </a:solidFill>
                  <a:ln w="10000" cap="flat">
                    <a:solidFill>
                      <a:srgbClr val="9B9B9B"/>
                    </a:solidFill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6" name="Start">
                    <a:extLst>
                      <a:ext uri="{FF2B5EF4-FFF2-40B4-BE49-F238E27FC236}">
                        <a16:creationId xmlns:a16="http://schemas.microsoft.com/office/drawing/2014/main" id="{84E0C3A2-298B-130E-B4C7-0B183C473DD4}"/>
                      </a:ext>
                    </a:extLst>
                  </p:cNvPr>
                  <p:cNvSpPr/>
                  <p:nvPr/>
                </p:nvSpPr>
                <p:spPr>
                  <a:xfrm>
                    <a:off x="141847" y="4045710"/>
                    <a:ext cx="53307" cy="66860"/>
                  </a:xfrm>
                  <a:custGeom>
                    <a:avLst/>
                    <a:gdLst>
                      <a:gd name="connsiteX0" fmla="*/ 0 w 53307"/>
                      <a:gd name="connsiteY0" fmla="*/ 33430 h 66860"/>
                      <a:gd name="connsiteX1" fmla="*/ 26654 w 53307"/>
                      <a:gd name="connsiteY1" fmla="*/ 0 h 66860"/>
                      <a:gd name="connsiteX2" fmla="*/ 53307 w 53307"/>
                      <a:gd name="connsiteY2" fmla="*/ 33430 h 66860"/>
                      <a:gd name="connsiteX3" fmla="*/ 26654 w 53307"/>
                      <a:gd name="connsiteY3" fmla="*/ 66860 h 668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3307" h="66860" stroke="0">
                        <a:moveTo>
                          <a:pt x="0" y="33430"/>
                        </a:moveTo>
                        <a:cubicBezTo>
                          <a:pt x="0" y="14967"/>
                          <a:pt x="11933" y="0"/>
                          <a:pt x="26654" y="0"/>
                        </a:cubicBezTo>
                        <a:cubicBezTo>
                          <a:pt x="41374" y="0"/>
                          <a:pt x="53307" y="14967"/>
                          <a:pt x="53307" y="33430"/>
                        </a:cubicBezTo>
                        <a:cubicBezTo>
                          <a:pt x="53307" y="51893"/>
                          <a:pt x="41374" y="66860"/>
                          <a:pt x="26654" y="66860"/>
                        </a:cubicBezTo>
                        <a:cubicBezTo>
                          <a:pt x="11933" y="66860"/>
                          <a:pt x="0" y="51893"/>
                          <a:pt x="0" y="33430"/>
                        </a:cubicBezTo>
                        <a:close/>
                      </a:path>
                      <a:path w="53307" h="66860" fill="none">
                        <a:moveTo>
                          <a:pt x="0" y="33430"/>
                        </a:moveTo>
                        <a:cubicBezTo>
                          <a:pt x="0" y="14967"/>
                          <a:pt x="11933" y="0"/>
                          <a:pt x="26654" y="0"/>
                        </a:cubicBezTo>
                        <a:cubicBezTo>
                          <a:pt x="41374" y="0"/>
                          <a:pt x="53307" y="14967"/>
                          <a:pt x="53307" y="33430"/>
                        </a:cubicBezTo>
                        <a:cubicBezTo>
                          <a:pt x="53307" y="51893"/>
                          <a:pt x="41374" y="66860"/>
                          <a:pt x="26654" y="66860"/>
                        </a:cubicBezTo>
                        <a:cubicBezTo>
                          <a:pt x="11933" y="66860"/>
                          <a:pt x="0" y="51893"/>
                          <a:pt x="0" y="33430"/>
                        </a:cubicBezTo>
                        <a:close/>
                      </a:path>
                    </a:pathLst>
                  </a:custGeom>
                  <a:solidFill>
                    <a:srgbClr val="191919"/>
                  </a:solidFill>
                  <a:ln w="10000" cap="flat">
                    <a:solidFill>
                      <a:srgbClr val="9B9B9B"/>
                    </a:solidFill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7" name="Start">
                    <a:extLst>
                      <a:ext uri="{FF2B5EF4-FFF2-40B4-BE49-F238E27FC236}">
                        <a16:creationId xmlns:a16="http://schemas.microsoft.com/office/drawing/2014/main" id="{C279BF66-AC76-03EE-E405-4E3335CEC241}"/>
                      </a:ext>
                    </a:extLst>
                  </p:cNvPr>
                  <p:cNvSpPr/>
                  <p:nvPr/>
                </p:nvSpPr>
                <p:spPr>
                  <a:xfrm>
                    <a:off x="237188" y="4045710"/>
                    <a:ext cx="53307" cy="66860"/>
                  </a:xfrm>
                  <a:custGeom>
                    <a:avLst/>
                    <a:gdLst>
                      <a:gd name="connsiteX0" fmla="*/ 0 w 53307"/>
                      <a:gd name="connsiteY0" fmla="*/ 33430 h 66860"/>
                      <a:gd name="connsiteX1" fmla="*/ 26654 w 53307"/>
                      <a:gd name="connsiteY1" fmla="*/ 0 h 66860"/>
                      <a:gd name="connsiteX2" fmla="*/ 53307 w 53307"/>
                      <a:gd name="connsiteY2" fmla="*/ 33430 h 66860"/>
                      <a:gd name="connsiteX3" fmla="*/ 26654 w 53307"/>
                      <a:gd name="connsiteY3" fmla="*/ 66860 h 668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3307" h="66860" stroke="0">
                        <a:moveTo>
                          <a:pt x="0" y="33430"/>
                        </a:moveTo>
                        <a:cubicBezTo>
                          <a:pt x="0" y="14967"/>
                          <a:pt x="11933" y="0"/>
                          <a:pt x="26654" y="0"/>
                        </a:cubicBezTo>
                        <a:cubicBezTo>
                          <a:pt x="41374" y="0"/>
                          <a:pt x="53307" y="14967"/>
                          <a:pt x="53307" y="33430"/>
                        </a:cubicBezTo>
                        <a:cubicBezTo>
                          <a:pt x="53307" y="51893"/>
                          <a:pt x="41374" y="66860"/>
                          <a:pt x="26654" y="66860"/>
                        </a:cubicBezTo>
                        <a:cubicBezTo>
                          <a:pt x="11933" y="66860"/>
                          <a:pt x="0" y="51893"/>
                          <a:pt x="0" y="33430"/>
                        </a:cubicBezTo>
                        <a:close/>
                      </a:path>
                      <a:path w="53307" h="66860" fill="none">
                        <a:moveTo>
                          <a:pt x="0" y="33430"/>
                        </a:moveTo>
                        <a:cubicBezTo>
                          <a:pt x="0" y="14967"/>
                          <a:pt x="11933" y="0"/>
                          <a:pt x="26654" y="0"/>
                        </a:cubicBezTo>
                        <a:cubicBezTo>
                          <a:pt x="41374" y="0"/>
                          <a:pt x="53307" y="14967"/>
                          <a:pt x="53307" y="33430"/>
                        </a:cubicBezTo>
                        <a:cubicBezTo>
                          <a:pt x="53307" y="51893"/>
                          <a:pt x="41374" y="66860"/>
                          <a:pt x="26654" y="66860"/>
                        </a:cubicBezTo>
                        <a:cubicBezTo>
                          <a:pt x="11933" y="66860"/>
                          <a:pt x="0" y="51893"/>
                          <a:pt x="0" y="33430"/>
                        </a:cubicBezTo>
                        <a:close/>
                      </a:path>
                    </a:pathLst>
                  </a:custGeom>
                  <a:solidFill>
                    <a:srgbClr val="191919"/>
                  </a:solidFill>
                  <a:ln w="10000" cap="flat">
                    <a:solidFill>
                      <a:srgbClr val="9B9B9B"/>
                    </a:solidFill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2" name="Rectangle">
                  <a:extLst>
                    <a:ext uri="{FF2B5EF4-FFF2-40B4-BE49-F238E27FC236}">
                      <a16:creationId xmlns:a16="http://schemas.microsoft.com/office/drawing/2014/main" id="{45DF7F6A-DDB7-642F-CACB-B34A6FB37F7C}"/>
                    </a:ext>
                  </a:extLst>
                </p:cNvPr>
                <p:cNvSpPr/>
                <p:nvPr/>
              </p:nvSpPr>
              <p:spPr>
                <a:xfrm>
                  <a:off x="-24088" y="4238893"/>
                  <a:ext cx="149717" cy="494415"/>
                </a:xfrm>
                <a:custGeom>
                  <a:avLst/>
                  <a:gdLst>
                    <a:gd name="connsiteX0" fmla="*/ 0 w 149717"/>
                    <a:gd name="connsiteY0" fmla="*/ 247208 h 494415"/>
                    <a:gd name="connsiteX1" fmla="*/ 74858 w 149717"/>
                    <a:gd name="connsiteY1" fmla="*/ 0 h 494415"/>
                    <a:gd name="connsiteX2" fmla="*/ 149717 w 149717"/>
                    <a:gd name="connsiteY2" fmla="*/ 247208 h 494415"/>
                    <a:gd name="connsiteX3" fmla="*/ 74858 w 149717"/>
                    <a:gd name="connsiteY3" fmla="*/ 494415 h 494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17" h="494415" stroke="0">
                      <a:moveTo>
                        <a:pt x="149717" y="494415"/>
                      </a:moveTo>
                      <a:lnTo>
                        <a:pt x="149717" y="0"/>
                      </a:lnTo>
                      <a:lnTo>
                        <a:pt x="0" y="0"/>
                      </a:lnTo>
                      <a:lnTo>
                        <a:pt x="0" y="494415"/>
                      </a:lnTo>
                      <a:lnTo>
                        <a:pt x="149717" y="494415"/>
                      </a:lnTo>
                      <a:close/>
                    </a:path>
                    <a:path w="149717" h="494415" fill="none">
                      <a:moveTo>
                        <a:pt x="149717" y="494415"/>
                      </a:moveTo>
                      <a:lnTo>
                        <a:pt x="149717" y="0"/>
                      </a:lnTo>
                      <a:lnTo>
                        <a:pt x="0" y="0"/>
                      </a:lnTo>
                      <a:lnTo>
                        <a:pt x="0" y="494415"/>
                      </a:lnTo>
                      <a:lnTo>
                        <a:pt x="149717" y="4944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44BDAD"/>
                    </a:gs>
                  </a:gsLst>
                  <a:lin ang="5400000" scaled="0"/>
                </a:gradFill>
                <a:ln w="10000" cap="flat">
                  <a:solidFill>
                    <a:srgbClr val="9B9B9B"/>
                  </a:solidFill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" name="Rectangle">
                  <a:extLst>
                    <a:ext uri="{FF2B5EF4-FFF2-40B4-BE49-F238E27FC236}">
                      <a16:creationId xmlns:a16="http://schemas.microsoft.com/office/drawing/2014/main" id="{FB1A52C2-25FA-7E25-D3B2-60DCFA81C7C6}"/>
                    </a:ext>
                  </a:extLst>
                </p:cNvPr>
                <p:cNvSpPr/>
                <p:nvPr/>
              </p:nvSpPr>
              <p:spPr>
                <a:xfrm>
                  <a:off x="114932" y="4238893"/>
                  <a:ext cx="149717" cy="494415"/>
                </a:xfrm>
                <a:custGeom>
                  <a:avLst/>
                  <a:gdLst>
                    <a:gd name="connsiteX0" fmla="*/ 0 w 149717"/>
                    <a:gd name="connsiteY0" fmla="*/ 247208 h 494415"/>
                    <a:gd name="connsiteX1" fmla="*/ 74858 w 149717"/>
                    <a:gd name="connsiteY1" fmla="*/ 0 h 494415"/>
                    <a:gd name="connsiteX2" fmla="*/ 149717 w 149717"/>
                    <a:gd name="connsiteY2" fmla="*/ 247208 h 494415"/>
                    <a:gd name="connsiteX3" fmla="*/ 74858 w 149717"/>
                    <a:gd name="connsiteY3" fmla="*/ 494415 h 494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17" h="494415" stroke="0">
                      <a:moveTo>
                        <a:pt x="149717" y="494415"/>
                      </a:moveTo>
                      <a:lnTo>
                        <a:pt x="149717" y="0"/>
                      </a:lnTo>
                      <a:lnTo>
                        <a:pt x="0" y="0"/>
                      </a:lnTo>
                      <a:lnTo>
                        <a:pt x="0" y="494415"/>
                      </a:lnTo>
                      <a:lnTo>
                        <a:pt x="149717" y="494415"/>
                      </a:lnTo>
                      <a:close/>
                    </a:path>
                    <a:path w="149717" h="494415" fill="none">
                      <a:moveTo>
                        <a:pt x="149717" y="494415"/>
                      </a:moveTo>
                      <a:lnTo>
                        <a:pt x="149717" y="0"/>
                      </a:lnTo>
                      <a:lnTo>
                        <a:pt x="0" y="0"/>
                      </a:lnTo>
                      <a:lnTo>
                        <a:pt x="0" y="494415"/>
                      </a:lnTo>
                      <a:lnTo>
                        <a:pt x="149717" y="4944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44BDAD"/>
                    </a:gs>
                  </a:gsLst>
                  <a:lin ang="5400000" scaled="0"/>
                </a:gradFill>
                <a:ln w="10000" cap="flat">
                  <a:solidFill>
                    <a:srgbClr val="9B9B9B"/>
                  </a:solidFill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4" name="Rectangle">
                  <a:extLst>
                    <a:ext uri="{FF2B5EF4-FFF2-40B4-BE49-F238E27FC236}">
                      <a16:creationId xmlns:a16="http://schemas.microsoft.com/office/drawing/2014/main" id="{DA8AB55C-A78C-2FCC-6D4A-8F71E47F04FE}"/>
                    </a:ext>
                  </a:extLst>
                </p:cNvPr>
                <p:cNvSpPr/>
                <p:nvPr/>
              </p:nvSpPr>
              <p:spPr>
                <a:xfrm>
                  <a:off x="253962" y="4238893"/>
                  <a:ext cx="149717" cy="494415"/>
                </a:xfrm>
                <a:custGeom>
                  <a:avLst/>
                  <a:gdLst>
                    <a:gd name="connsiteX0" fmla="*/ 0 w 149717"/>
                    <a:gd name="connsiteY0" fmla="*/ 247208 h 494415"/>
                    <a:gd name="connsiteX1" fmla="*/ 74859 w 149717"/>
                    <a:gd name="connsiteY1" fmla="*/ 0 h 494415"/>
                    <a:gd name="connsiteX2" fmla="*/ 149717 w 149717"/>
                    <a:gd name="connsiteY2" fmla="*/ 247208 h 494415"/>
                    <a:gd name="connsiteX3" fmla="*/ 74859 w 149717"/>
                    <a:gd name="connsiteY3" fmla="*/ 494415 h 494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17" h="494415" stroke="0">
                      <a:moveTo>
                        <a:pt x="149717" y="494415"/>
                      </a:moveTo>
                      <a:lnTo>
                        <a:pt x="149717" y="0"/>
                      </a:lnTo>
                      <a:lnTo>
                        <a:pt x="0" y="0"/>
                      </a:lnTo>
                      <a:lnTo>
                        <a:pt x="0" y="494415"/>
                      </a:lnTo>
                      <a:lnTo>
                        <a:pt x="149717" y="494415"/>
                      </a:lnTo>
                      <a:close/>
                    </a:path>
                    <a:path w="149717" h="494415" fill="none">
                      <a:moveTo>
                        <a:pt x="149717" y="494415"/>
                      </a:moveTo>
                      <a:lnTo>
                        <a:pt x="149717" y="0"/>
                      </a:lnTo>
                      <a:lnTo>
                        <a:pt x="0" y="0"/>
                      </a:lnTo>
                      <a:lnTo>
                        <a:pt x="0" y="494415"/>
                      </a:lnTo>
                      <a:lnTo>
                        <a:pt x="149717" y="4944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44BDAD"/>
                    </a:gs>
                  </a:gsLst>
                  <a:lin ang="5400000" scaled="0"/>
                </a:gradFill>
                <a:ln w="10000" cap="flat">
                  <a:solidFill>
                    <a:srgbClr val="9B9B9B"/>
                  </a:solidFill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cxnSp>
          <p:nvCxnSpPr>
            <p:cNvPr id="520" name="Connector: Curved 519">
              <a:extLst>
                <a:ext uri="{FF2B5EF4-FFF2-40B4-BE49-F238E27FC236}">
                  <a16:creationId xmlns:a16="http://schemas.microsoft.com/office/drawing/2014/main" id="{86912218-00DF-D933-BBB0-AD75D1F2C77C}"/>
                </a:ext>
              </a:extLst>
            </p:cNvPr>
            <p:cNvCxnSpPr>
              <a:cxnSpLocks/>
              <a:stCxn id="7" idx="2"/>
              <a:endCxn id="491" idx="2"/>
            </p:cNvCxnSpPr>
            <p:nvPr/>
          </p:nvCxnSpPr>
          <p:spPr>
            <a:xfrm flipH="1">
              <a:off x="10622280" y="1858135"/>
              <a:ext cx="179069" cy="4127375"/>
            </a:xfrm>
            <a:prstGeom prst="curvedConnector3">
              <a:avLst>
                <a:gd name="adj1" fmla="val -28936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3" name="Straight Arrow Connector 522">
              <a:extLst>
                <a:ext uri="{FF2B5EF4-FFF2-40B4-BE49-F238E27FC236}">
                  <a16:creationId xmlns:a16="http://schemas.microsoft.com/office/drawing/2014/main" id="{E28AC7CE-135B-837C-75D2-54722836C071}"/>
                </a:ext>
              </a:extLst>
            </p:cNvPr>
            <p:cNvCxnSpPr>
              <a:cxnSpLocks/>
              <a:stCxn id="491" idx="3"/>
              <a:endCxn id="496" idx="2"/>
            </p:cNvCxnSpPr>
            <p:nvPr/>
          </p:nvCxnSpPr>
          <p:spPr>
            <a:xfrm flipH="1">
              <a:off x="9592200" y="5985510"/>
              <a:ext cx="329040" cy="378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48" name="Group 547">
              <a:extLst>
                <a:ext uri="{FF2B5EF4-FFF2-40B4-BE49-F238E27FC236}">
                  <a16:creationId xmlns:a16="http://schemas.microsoft.com/office/drawing/2014/main" id="{1CFAA5CC-C55E-3A50-F4C6-B6C90C74963D}"/>
                </a:ext>
              </a:extLst>
            </p:cNvPr>
            <p:cNvGrpSpPr/>
            <p:nvPr/>
          </p:nvGrpSpPr>
          <p:grpSpPr>
            <a:xfrm>
              <a:off x="4407464" y="4845700"/>
              <a:ext cx="5351320" cy="2980879"/>
              <a:chOff x="4209344" y="4845700"/>
              <a:chExt cx="5351320" cy="2980879"/>
            </a:xfrm>
          </p:grpSpPr>
          <p:grpSp>
            <p:nvGrpSpPr>
              <p:cNvPr id="495" name="Group 494">
                <a:extLst>
                  <a:ext uri="{FF2B5EF4-FFF2-40B4-BE49-F238E27FC236}">
                    <a16:creationId xmlns:a16="http://schemas.microsoft.com/office/drawing/2014/main" id="{00CE4695-B459-BA5B-A3C6-61F9F03D0A46}"/>
                  </a:ext>
                </a:extLst>
              </p:cNvPr>
              <p:cNvGrpSpPr/>
              <p:nvPr/>
            </p:nvGrpSpPr>
            <p:grpSpPr>
              <a:xfrm>
                <a:off x="4209344" y="4845700"/>
                <a:ext cx="5184736" cy="2980879"/>
                <a:chOff x="-2388356" y="7087454"/>
                <a:chExt cx="5184736" cy="2980879"/>
              </a:xfrm>
            </p:grpSpPr>
            <p:sp>
              <p:nvSpPr>
                <p:cNvPr id="496" name="Rounded Rectangle">
                  <a:extLst>
                    <a:ext uri="{FF2B5EF4-FFF2-40B4-BE49-F238E27FC236}">
                      <a16:creationId xmlns:a16="http://schemas.microsoft.com/office/drawing/2014/main" id="{A40CFB99-64D5-E16C-DB4B-50F0DEC4430B}"/>
                    </a:ext>
                  </a:extLst>
                </p:cNvPr>
                <p:cNvSpPr/>
                <p:nvPr/>
              </p:nvSpPr>
              <p:spPr>
                <a:xfrm>
                  <a:off x="-1736125" y="7452174"/>
                  <a:ext cx="4532505" cy="1557754"/>
                </a:xfrm>
                <a:custGeom>
                  <a:avLst/>
                  <a:gdLst>
                    <a:gd name="connsiteX0" fmla="*/ 2253300 w 4506600"/>
                    <a:gd name="connsiteY0" fmla="*/ 1692840 h 1692840"/>
                    <a:gd name="connsiteX1" fmla="*/ 2253300 w 4506600"/>
                    <a:gd name="connsiteY1" fmla="*/ 0 h 1692840"/>
                    <a:gd name="connsiteX2" fmla="*/ 4506600 w 4506600"/>
                    <a:gd name="connsiteY2" fmla="*/ 846420 h 1692840"/>
                    <a:gd name="connsiteX3" fmla="*/ 0 w 4506600"/>
                    <a:gd name="connsiteY3" fmla="*/ 846420 h 1692840"/>
                    <a:gd name="connsiteX4" fmla="*/ 2253300 w 4506600"/>
                    <a:gd name="connsiteY4" fmla="*/ 846420 h 1692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6600" h="1692840" stroke="0">
                      <a:moveTo>
                        <a:pt x="4386600" y="1692840"/>
                      </a:moveTo>
                      <a:cubicBezTo>
                        <a:pt x="4452880" y="1692840"/>
                        <a:pt x="4506600" y="1639110"/>
                        <a:pt x="4506600" y="1572840"/>
                      </a:cubicBezTo>
                      <a:lnTo>
                        <a:pt x="4506600" y="120000"/>
                      </a:lnTo>
                      <a:cubicBezTo>
                        <a:pt x="4506600" y="53724"/>
                        <a:pt x="4452880" y="0"/>
                        <a:pt x="4386600" y="0"/>
                      </a:cubicBezTo>
                      <a:lnTo>
                        <a:pt x="120000" y="0"/>
                      </a:lnTo>
                      <a:cubicBezTo>
                        <a:pt x="53724" y="0"/>
                        <a:pt x="0" y="53724"/>
                        <a:pt x="0" y="120000"/>
                      </a:cubicBezTo>
                      <a:lnTo>
                        <a:pt x="0" y="1572840"/>
                      </a:lnTo>
                      <a:cubicBezTo>
                        <a:pt x="0" y="1639110"/>
                        <a:pt x="53724" y="1692840"/>
                        <a:pt x="120000" y="1692840"/>
                      </a:cubicBezTo>
                      <a:lnTo>
                        <a:pt x="4386600" y="1692840"/>
                      </a:lnTo>
                      <a:close/>
                    </a:path>
                    <a:path w="4506600" h="1692840" fill="none">
                      <a:moveTo>
                        <a:pt x="4386600" y="1692840"/>
                      </a:moveTo>
                      <a:cubicBezTo>
                        <a:pt x="4452880" y="1692840"/>
                        <a:pt x="4506600" y="1639110"/>
                        <a:pt x="4506600" y="1572840"/>
                      </a:cubicBezTo>
                      <a:lnTo>
                        <a:pt x="4506600" y="120000"/>
                      </a:lnTo>
                      <a:cubicBezTo>
                        <a:pt x="4506600" y="53724"/>
                        <a:pt x="4452880" y="0"/>
                        <a:pt x="4386600" y="0"/>
                      </a:cubicBezTo>
                      <a:lnTo>
                        <a:pt x="120000" y="0"/>
                      </a:lnTo>
                      <a:cubicBezTo>
                        <a:pt x="53724" y="0"/>
                        <a:pt x="0" y="53724"/>
                        <a:pt x="0" y="120000"/>
                      </a:cubicBezTo>
                      <a:lnTo>
                        <a:pt x="0" y="1572840"/>
                      </a:lnTo>
                      <a:cubicBezTo>
                        <a:pt x="0" y="1639110"/>
                        <a:pt x="53724" y="1692840"/>
                        <a:pt x="120000" y="1692840"/>
                      </a:cubicBezTo>
                      <a:lnTo>
                        <a:pt x="4386600" y="1692840"/>
                      </a:lnTo>
                      <a:close/>
                    </a:path>
                  </a:pathLst>
                </a:custGeom>
                <a:solidFill>
                  <a:srgbClr val="D7FBFD"/>
                </a:solidFill>
                <a:ln w="10000" cap="flat">
                  <a:solidFill>
                    <a:srgbClr val="AFAFAF"/>
                  </a:solidFill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7" name="Rectangle">
                  <a:extLst>
                    <a:ext uri="{FF2B5EF4-FFF2-40B4-BE49-F238E27FC236}">
                      <a16:creationId xmlns:a16="http://schemas.microsoft.com/office/drawing/2014/main" id="{AB6B98DB-A723-305E-80DF-189852BA3790}"/>
                    </a:ext>
                  </a:extLst>
                </p:cNvPr>
                <p:cNvSpPr/>
                <p:nvPr/>
              </p:nvSpPr>
              <p:spPr>
                <a:xfrm>
                  <a:off x="654102" y="7777840"/>
                  <a:ext cx="909698" cy="616418"/>
                </a:xfrm>
                <a:custGeom>
                  <a:avLst/>
                  <a:gdLst>
                    <a:gd name="connsiteX0" fmla="*/ 0 w 519538"/>
                    <a:gd name="connsiteY0" fmla="*/ 308209 h 616418"/>
                    <a:gd name="connsiteX1" fmla="*/ 259769 w 519538"/>
                    <a:gd name="connsiteY1" fmla="*/ 0 h 616418"/>
                    <a:gd name="connsiteX2" fmla="*/ 519538 w 519538"/>
                    <a:gd name="connsiteY2" fmla="*/ 308209 h 616418"/>
                    <a:gd name="connsiteX3" fmla="*/ 259769 w 519538"/>
                    <a:gd name="connsiteY3" fmla="*/ 616418 h 616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9538" h="616418" stroke="0">
                      <a:moveTo>
                        <a:pt x="519538" y="616418"/>
                      </a:moveTo>
                      <a:lnTo>
                        <a:pt x="519538" y="0"/>
                      </a:lnTo>
                      <a:lnTo>
                        <a:pt x="0" y="0"/>
                      </a:lnTo>
                      <a:lnTo>
                        <a:pt x="0" y="616418"/>
                      </a:lnTo>
                      <a:lnTo>
                        <a:pt x="519538" y="616418"/>
                      </a:lnTo>
                      <a:close/>
                    </a:path>
                    <a:path w="519538" h="616418" fill="none">
                      <a:moveTo>
                        <a:pt x="519538" y="616418"/>
                      </a:moveTo>
                      <a:lnTo>
                        <a:pt x="519538" y="0"/>
                      </a:lnTo>
                      <a:lnTo>
                        <a:pt x="0" y="0"/>
                      </a:lnTo>
                      <a:lnTo>
                        <a:pt x="0" y="616418"/>
                      </a:lnTo>
                      <a:lnTo>
                        <a:pt x="519538" y="616418"/>
                      </a:lnTo>
                      <a:close/>
                    </a:path>
                  </a:pathLst>
                </a:custGeom>
                <a:solidFill>
                  <a:srgbClr val="83EBDC"/>
                </a:solidFill>
                <a:ln w="10000" cap="flat">
                  <a:solidFill>
                    <a:srgbClr val="101843"/>
                  </a:solidFill>
                  <a:miter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98" name="Add">
                  <a:extLst>
                    <a:ext uri="{FF2B5EF4-FFF2-40B4-BE49-F238E27FC236}">
                      <a16:creationId xmlns:a16="http://schemas.microsoft.com/office/drawing/2014/main" id="{0995EF3C-977E-2E31-C409-63BAAFA1D8DD}"/>
                    </a:ext>
                  </a:extLst>
                </p:cNvPr>
                <p:cNvSpPr/>
                <p:nvPr/>
              </p:nvSpPr>
              <p:spPr>
                <a:xfrm>
                  <a:off x="-2388356" y="8099064"/>
                  <a:ext cx="240000" cy="24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000" h="240000" stroke="0">
                      <a:moveTo>
                        <a:pt x="0" y="120000"/>
                      </a:moveTo>
                      <a:cubicBezTo>
                        <a:pt x="0" y="53726"/>
                        <a:pt x="53726" y="0"/>
                        <a:pt x="120000" y="0"/>
                      </a:cubicBezTo>
                      <a:cubicBezTo>
                        <a:pt x="186274" y="0"/>
                        <a:pt x="240000" y="53726"/>
                        <a:pt x="240000" y="120000"/>
                      </a:cubicBezTo>
                      <a:cubicBezTo>
                        <a:pt x="240000" y="186274"/>
                        <a:pt x="186274" y="240000"/>
                        <a:pt x="120000" y="240000"/>
                      </a:cubicBezTo>
                      <a:cubicBezTo>
                        <a:pt x="53726" y="240000"/>
                        <a:pt x="0" y="186274"/>
                        <a:pt x="0" y="120000"/>
                      </a:cubicBezTo>
                      <a:close/>
                      <a:moveTo>
                        <a:pt x="120000" y="225978"/>
                      </a:moveTo>
                      <a:cubicBezTo>
                        <a:pt x="178530" y="225978"/>
                        <a:pt x="225978" y="178530"/>
                        <a:pt x="225978" y="120000"/>
                      </a:cubicBezTo>
                      <a:cubicBezTo>
                        <a:pt x="225978" y="61470"/>
                        <a:pt x="178530" y="14022"/>
                        <a:pt x="120000" y="14022"/>
                      </a:cubicBezTo>
                      <a:cubicBezTo>
                        <a:pt x="61470" y="14022"/>
                        <a:pt x="14022" y="61470"/>
                        <a:pt x="14022" y="120000"/>
                      </a:cubicBezTo>
                      <a:cubicBezTo>
                        <a:pt x="14022" y="178530"/>
                        <a:pt x="61470" y="225978"/>
                        <a:pt x="120000" y="225978"/>
                      </a:cubicBezTo>
                      <a:close/>
                      <a:moveTo>
                        <a:pt x="181910" y="127000"/>
                      </a:moveTo>
                      <a:lnTo>
                        <a:pt x="127035" y="127000"/>
                      </a:lnTo>
                      <a:lnTo>
                        <a:pt x="127035" y="181602"/>
                      </a:lnTo>
                      <a:lnTo>
                        <a:pt x="112965" y="181602"/>
                      </a:lnTo>
                      <a:lnTo>
                        <a:pt x="112965" y="127000"/>
                      </a:lnTo>
                      <a:lnTo>
                        <a:pt x="58090" y="127000"/>
                      </a:lnTo>
                      <a:lnTo>
                        <a:pt x="58090" y="113000"/>
                      </a:lnTo>
                      <a:lnTo>
                        <a:pt x="112965" y="113000"/>
                      </a:lnTo>
                      <a:lnTo>
                        <a:pt x="112965" y="58397"/>
                      </a:lnTo>
                      <a:lnTo>
                        <a:pt x="127035" y="58397"/>
                      </a:lnTo>
                      <a:lnTo>
                        <a:pt x="127035" y="113000"/>
                      </a:lnTo>
                      <a:lnTo>
                        <a:pt x="181910" y="113000"/>
                      </a:lnTo>
                      <a:lnTo>
                        <a:pt x="181910" y="127000"/>
                      </a:lnTo>
                      <a:close/>
                    </a:path>
                    <a:path w="240000" h="240000" fill="none">
                      <a:moveTo>
                        <a:pt x="0" y="120000"/>
                      </a:moveTo>
                      <a:cubicBezTo>
                        <a:pt x="0" y="53726"/>
                        <a:pt x="53726" y="0"/>
                        <a:pt x="120000" y="0"/>
                      </a:cubicBezTo>
                      <a:cubicBezTo>
                        <a:pt x="186274" y="0"/>
                        <a:pt x="240000" y="53726"/>
                        <a:pt x="240000" y="120000"/>
                      </a:cubicBezTo>
                      <a:cubicBezTo>
                        <a:pt x="240000" y="186274"/>
                        <a:pt x="186274" y="240000"/>
                        <a:pt x="120000" y="240000"/>
                      </a:cubicBezTo>
                      <a:cubicBezTo>
                        <a:pt x="53726" y="240000"/>
                        <a:pt x="0" y="186274"/>
                        <a:pt x="0" y="120000"/>
                      </a:cubicBezTo>
                      <a:close/>
                      <a:moveTo>
                        <a:pt x="120000" y="225978"/>
                      </a:moveTo>
                      <a:cubicBezTo>
                        <a:pt x="178530" y="225978"/>
                        <a:pt x="225978" y="178530"/>
                        <a:pt x="225978" y="120000"/>
                      </a:cubicBezTo>
                      <a:cubicBezTo>
                        <a:pt x="225978" y="61470"/>
                        <a:pt x="178530" y="14022"/>
                        <a:pt x="120000" y="14022"/>
                      </a:cubicBezTo>
                      <a:cubicBezTo>
                        <a:pt x="61470" y="14022"/>
                        <a:pt x="14022" y="61470"/>
                        <a:pt x="14022" y="120000"/>
                      </a:cubicBezTo>
                      <a:cubicBezTo>
                        <a:pt x="14022" y="178530"/>
                        <a:pt x="61470" y="225978"/>
                        <a:pt x="120000" y="225978"/>
                      </a:cubicBezTo>
                      <a:close/>
                      <a:moveTo>
                        <a:pt x="181910" y="127000"/>
                      </a:moveTo>
                      <a:lnTo>
                        <a:pt x="127035" y="127000"/>
                      </a:lnTo>
                      <a:lnTo>
                        <a:pt x="127035" y="181602"/>
                      </a:lnTo>
                      <a:lnTo>
                        <a:pt x="112965" y="181602"/>
                      </a:lnTo>
                      <a:lnTo>
                        <a:pt x="112965" y="127000"/>
                      </a:lnTo>
                      <a:lnTo>
                        <a:pt x="58090" y="127000"/>
                      </a:lnTo>
                      <a:lnTo>
                        <a:pt x="58090" y="113000"/>
                      </a:lnTo>
                      <a:lnTo>
                        <a:pt x="112965" y="113000"/>
                      </a:lnTo>
                      <a:lnTo>
                        <a:pt x="112965" y="58397"/>
                      </a:lnTo>
                      <a:lnTo>
                        <a:pt x="127035" y="58397"/>
                      </a:lnTo>
                      <a:lnTo>
                        <a:pt x="127035" y="113000"/>
                      </a:lnTo>
                      <a:lnTo>
                        <a:pt x="181910" y="113000"/>
                      </a:lnTo>
                      <a:lnTo>
                        <a:pt x="181910" y="127000"/>
                      </a:lnTo>
                      <a:close/>
                    </a:path>
                  </a:pathLst>
                </a:custGeom>
                <a:solidFill>
                  <a:srgbClr val="191919"/>
                </a:solidFill>
                <a:ln w="3333" cap="flat">
                  <a:solidFill>
                    <a:srgbClr val="191919"/>
                  </a:solidFill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" name="ConnectLine">
                  <a:extLst>
                    <a:ext uri="{FF2B5EF4-FFF2-40B4-BE49-F238E27FC236}">
                      <a16:creationId xmlns:a16="http://schemas.microsoft.com/office/drawing/2014/main" id="{D111E3F7-C8B4-0820-8A4E-2ECECB8074AC}"/>
                    </a:ext>
                  </a:extLst>
                </p:cNvPr>
                <p:cNvSpPr/>
                <p:nvPr/>
              </p:nvSpPr>
              <p:spPr>
                <a:xfrm>
                  <a:off x="1072929" y="7104829"/>
                  <a:ext cx="10000" cy="679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0" h="679737" fill="none">
                      <a:moveTo>
                        <a:pt x="0" y="679737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0000" cap="flat">
                  <a:solidFill>
                    <a:srgbClr val="191919"/>
                  </a:solidFill>
                  <a:miter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1" name="ConnectLine">
                  <a:extLst>
                    <a:ext uri="{FF2B5EF4-FFF2-40B4-BE49-F238E27FC236}">
                      <a16:creationId xmlns:a16="http://schemas.microsoft.com/office/drawing/2014/main" id="{2D4D7A27-C0BD-1CA0-6F43-6FFC5187F8CD}"/>
                    </a:ext>
                  </a:extLst>
                </p:cNvPr>
                <p:cNvSpPr/>
                <p:nvPr/>
              </p:nvSpPr>
              <p:spPr>
                <a:xfrm>
                  <a:off x="-62750" y="7099749"/>
                  <a:ext cx="10000" cy="689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0" h="689267" fill="none">
                      <a:moveTo>
                        <a:pt x="0" y="689267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0000" cap="flat">
                  <a:solidFill>
                    <a:srgbClr val="191919"/>
                  </a:solidFill>
                  <a:miter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" name="ConnectLine">
                  <a:extLst>
                    <a:ext uri="{FF2B5EF4-FFF2-40B4-BE49-F238E27FC236}">
                      <a16:creationId xmlns:a16="http://schemas.microsoft.com/office/drawing/2014/main" id="{4B698E2B-CAB8-1440-F45C-DA7B257B50EC}"/>
                    </a:ext>
                  </a:extLst>
                </p:cNvPr>
                <p:cNvSpPr/>
                <p:nvPr/>
              </p:nvSpPr>
              <p:spPr>
                <a:xfrm>
                  <a:off x="-1214847" y="7091900"/>
                  <a:ext cx="10000" cy="689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0" h="689502" fill="none">
                      <a:moveTo>
                        <a:pt x="0" y="68950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0000" cap="flat">
                  <a:solidFill>
                    <a:srgbClr val="191919"/>
                  </a:solidFill>
                  <a:miter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" name="Rectangle">
                  <a:extLst>
                    <a:ext uri="{FF2B5EF4-FFF2-40B4-BE49-F238E27FC236}">
                      <a16:creationId xmlns:a16="http://schemas.microsoft.com/office/drawing/2014/main" id="{3AA63DA3-038F-B914-EEB2-91F53698B9A6}"/>
                    </a:ext>
                  </a:extLst>
                </p:cNvPr>
                <p:cNvSpPr/>
                <p:nvPr/>
              </p:nvSpPr>
              <p:spPr>
                <a:xfrm>
                  <a:off x="-510766" y="9200295"/>
                  <a:ext cx="2102691" cy="868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0" h="600000" stroke="0">
                      <a:moveTo>
                        <a:pt x="0" y="0"/>
                      </a:moveTo>
                      <a:lnTo>
                        <a:pt x="1200000" y="0"/>
                      </a:lnTo>
                      <a:lnTo>
                        <a:pt x="1200000" y="600000"/>
                      </a:lnTo>
                      <a:lnTo>
                        <a:pt x="0" y="600000"/>
                      </a:lnTo>
                      <a:lnTo>
                        <a:pt x="0" y="0"/>
                      </a:lnTo>
                      <a:close/>
                    </a:path>
                    <a:path w="1200000" h="600000" fill="none">
                      <a:moveTo>
                        <a:pt x="0" y="0"/>
                      </a:moveTo>
                      <a:lnTo>
                        <a:pt x="1200000" y="0"/>
                      </a:lnTo>
                      <a:lnTo>
                        <a:pt x="1200000" y="600000"/>
                      </a:lnTo>
                      <a:lnTo>
                        <a:pt x="0" y="600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0000" cap="flat">
                  <a:noFill/>
                  <a:miter/>
                </a:ln>
              </p:spPr>
              <p:txBody>
                <a:bodyPr wrap="square" lIns="38100" tIns="38100" rIns="38100" bIns="38100" rtlCol="0" anchor="ctr"/>
                <a:lstStyle/>
                <a:p>
                  <a:pPr algn="ctr"/>
                  <a:r>
                    <a:rPr lang="zh-CN" altLang="en-US" sz="2800" dirty="0">
                      <a:solidFill>
                        <a:srgbClr val="000000"/>
                      </a:solidFill>
                      <a:latin typeface="Times New Roman"/>
                      <a:ea typeface="Times New Roman"/>
                      <a:cs typeface="Times New Roman"/>
                    </a:rPr>
                    <a:t>Loss Functions</a:t>
                  </a:r>
                </a:p>
              </p:txBody>
            </p:sp>
            <p:sp>
              <p:nvSpPr>
                <p:cNvPr id="555" name="ConnectLine">
                  <a:extLst>
                    <a:ext uri="{FF2B5EF4-FFF2-40B4-BE49-F238E27FC236}">
                      <a16:creationId xmlns:a16="http://schemas.microsoft.com/office/drawing/2014/main" id="{99378C63-CF85-710F-5812-C545BFE015F8}"/>
                    </a:ext>
                  </a:extLst>
                </p:cNvPr>
                <p:cNvSpPr/>
                <p:nvPr/>
              </p:nvSpPr>
              <p:spPr>
                <a:xfrm>
                  <a:off x="1072595" y="7100383"/>
                  <a:ext cx="10000" cy="679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0" h="679737" fill="none">
                      <a:moveTo>
                        <a:pt x="0" y="679737"/>
                      </a:moveTo>
                      <a:lnTo>
                        <a:pt x="0" y="0"/>
                      </a:lnTo>
                    </a:path>
                  </a:pathLst>
                </a:custGeom>
                <a:ln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6" name="ConnectLine">
                  <a:extLst>
                    <a:ext uri="{FF2B5EF4-FFF2-40B4-BE49-F238E27FC236}">
                      <a16:creationId xmlns:a16="http://schemas.microsoft.com/office/drawing/2014/main" id="{7FC63D29-3BBE-AD0E-B4DE-FAB761B7DD52}"/>
                    </a:ext>
                  </a:extLst>
                </p:cNvPr>
                <p:cNvSpPr/>
                <p:nvPr/>
              </p:nvSpPr>
              <p:spPr>
                <a:xfrm>
                  <a:off x="-63084" y="7095303"/>
                  <a:ext cx="10000" cy="689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0" h="689267" fill="none">
                      <a:moveTo>
                        <a:pt x="0" y="689267"/>
                      </a:moveTo>
                      <a:lnTo>
                        <a:pt x="0" y="0"/>
                      </a:lnTo>
                    </a:path>
                  </a:pathLst>
                </a:custGeom>
                <a:ln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7" name="ConnectLine">
                  <a:extLst>
                    <a:ext uri="{FF2B5EF4-FFF2-40B4-BE49-F238E27FC236}">
                      <a16:creationId xmlns:a16="http://schemas.microsoft.com/office/drawing/2014/main" id="{673C5BA8-CACF-A103-26CB-829E2541A63E}"/>
                    </a:ext>
                  </a:extLst>
                </p:cNvPr>
                <p:cNvSpPr/>
                <p:nvPr/>
              </p:nvSpPr>
              <p:spPr>
                <a:xfrm>
                  <a:off x="-1215181" y="7087454"/>
                  <a:ext cx="10000" cy="689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0" h="689502" fill="none">
                      <a:moveTo>
                        <a:pt x="0" y="689502"/>
                      </a:moveTo>
                      <a:lnTo>
                        <a:pt x="0" y="0"/>
                      </a:lnTo>
                    </a:path>
                  </a:pathLst>
                </a:custGeom>
                <a:ln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27" name="TextBox 526">
                <a:extLst>
                  <a:ext uri="{FF2B5EF4-FFF2-40B4-BE49-F238E27FC236}">
                    <a16:creationId xmlns:a16="http://schemas.microsoft.com/office/drawing/2014/main" id="{D6A28A10-B2A5-26CA-B5B0-918227724E14}"/>
                  </a:ext>
                </a:extLst>
              </p:cNvPr>
              <p:cNvSpPr txBox="1"/>
              <p:nvPr/>
            </p:nvSpPr>
            <p:spPr>
              <a:xfrm>
                <a:off x="7095608" y="6037711"/>
                <a:ext cx="13251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32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metric</a:t>
                </a:r>
                <a:endParaRPr lang="en-US" sz="32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34" name="Group 533">
                <a:extLst>
                  <a:ext uri="{FF2B5EF4-FFF2-40B4-BE49-F238E27FC236}">
                    <a16:creationId xmlns:a16="http://schemas.microsoft.com/office/drawing/2014/main" id="{220DEB81-2B68-2691-3782-1478AF0CC874}"/>
                  </a:ext>
                </a:extLst>
              </p:cNvPr>
              <p:cNvGrpSpPr/>
              <p:nvPr/>
            </p:nvGrpSpPr>
            <p:grpSpPr>
              <a:xfrm>
                <a:off x="8235472" y="5536086"/>
                <a:ext cx="1325192" cy="1093016"/>
                <a:chOff x="8090692" y="5536086"/>
                <a:chExt cx="1325192" cy="1093016"/>
              </a:xfrm>
            </p:grpSpPr>
            <p:sp>
              <p:nvSpPr>
                <p:cNvPr id="526" name="TextBox 525">
                  <a:extLst>
                    <a:ext uri="{FF2B5EF4-FFF2-40B4-BE49-F238E27FC236}">
                      <a16:creationId xmlns:a16="http://schemas.microsoft.com/office/drawing/2014/main" id="{CE70C3D5-312D-626B-1F8E-33B4AAE7F5AC}"/>
                    </a:ext>
                  </a:extLst>
                </p:cNvPr>
                <p:cNvSpPr txBox="1"/>
                <p:nvPr/>
              </p:nvSpPr>
              <p:spPr>
                <a:xfrm>
                  <a:off x="8090692" y="6044327"/>
                  <a:ext cx="132519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i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3200" i="1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order</a:t>
                  </a:r>
                  <a:endParaRPr lang="en-US" sz="32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0" name="Rectangle">
                  <a:extLst>
                    <a:ext uri="{FF2B5EF4-FFF2-40B4-BE49-F238E27FC236}">
                      <a16:creationId xmlns:a16="http://schemas.microsoft.com/office/drawing/2014/main" id="{D7619CA0-2482-5E05-A741-B79C02418F0C}"/>
                    </a:ext>
                  </a:extLst>
                </p:cNvPr>
                <p:cNvSpPr/>
                <p:nvPr/>
              </p:nvSpPr>
              <p:spPr>
                <a:xfrm>
                  <a:off x="8265548" y="5536086"/>
                  <a:ext cx="909698" cy="616418"/>
                </a:xfrm>
                <a:custGeom>
                  <a:avLst/>
                  <a:gdLst>
                    <a:gd name="connsiteX0" fmla="*/ 0 w 519538"/>
                    <a:gd name="connsiteY0" fmla="*/ 308209 h 616418"/>
                    <a:gd name="connsiteX1" fmla="*/ 259769 w 519538"/>
                    <a:gd name="connsiteY1" fmla="*/ 0 h 616418"/>
                    <a:gd name="connsiteX2" fmla="*/ 519538 w 519538"/>
                    <a:gd name="connsiteY2" fmla="*/ 308209 h 616418"/>
                    <a:gd name="connsiteX3" fmla="*/ 259769 w 519538"/>
                    <a:gd name="connsiteY3" fmla="*/ 616418 h 616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9538" h="616418" stroke="0">
                      <a:moveTo>
                        <a:pt x="519538" y="616418"/>
                      </a:moveTo>
                      <a:lnTo>
                        <a:pt x="519538" y="0"/>
                      </a:lnTo>
                      <a:lnTo>
                        <a:pt x="0" y="0"/>
                      </a:lnTo>
                      <a:lnTo>
                        <a:pt x="0" y="616418"/>
                      </a:lnTo>
                      <a:lnTo>
                        <a:pt x="519538" y="616418"/>
                      </a:lnTo>
                      <a:close/>
                    </a:path>
                    <a:path w="519538" h="616418" fill="none">
                      <a:moveTo>
                        <a:pt x="519538" y="616418"/>
                      </a:moveTo>
                      <a:lnTo>
                        <a:pt x="519538" y="0"/>
                      </a:lnTo>
                      <a:lnTo>
                        <a:pt x="0" y="0"/>
                      </a:lnTo>
                      <a:lnTo>
                        <a:pt x="0" y="616418"/>
                      </a:lnTo>
                      <a:lnTo>
                        <a:pt x="519538" y="616418"/>
                      </a:lnTo>
                      <a:close/>
                    </a:path>
                  </a:pathLst>
                </a:custGeom>
                <a:solidFill>
                  <a:srgbClr val="F1C3DC"/>
                </a:solidFill>
                <a:ln w="10000" cap="flat">
                  <a:solidFill>
                    <a:srgbClr val="101843"/>
                  </a:solidFill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7991C6D3-89F9-D4AB-750E-7473A1108AB5}"/>
                  </a:ext>
                </a:extLst>
              </p:cNvPr>
              <p:cNvGrpSpPr/>
              <p:nvPr/>
            </p:nvGrpSpPr>
            <p:grpSpPr>
              <a:xfrm>
                <a:off x="5884865" y="5536086"/>
                <a:ext cx="1325192" cy="1089712"/>
                <a:chOff x="6022025" y="5536086"/>
                <a:chExt cx="1325192" cy="1089712"/>
              </a:xfrm>
            </p:grpSpPr>
            <p:sp>
              <p:nvSpPr>
                <p:cNvPr id="528" name="TextBox 527">
                  <a:extLst>
                    <a:ext uri="{FF2B5EF4-FFF2-40B4-BE49-F238E27FC236}">
                      <a16:creationId xmlns:a16="http://schemas.microsoft.com/office/drawing/2014/main" id="{1FCEBD8F-FBA5-9F69-5A0A-F62581B89A5D}"/>
                    </a:ext>
                  </a:extLst>
                </p:cNvPr>
                <p:cNvSpPr txBox="1"/>
                <p:nvPr/>
              </p:nvSpPr>
              <p:spPr>
                <a:xfrm>
                  <a:off x="6022025" y="6041023"/>
                  <a:ext cx="132519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i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3200" i="1" baseline="-25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center</a:t>
                  </a:r>
                  <a:endParaRPr lang="en-US" sz="32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1" name="Rectangle">
                  <a:extLst>
                    <a:ext uri="{FF2B5EF4-FFF2-40B4-BE49-F238E27FC236}">
                      <a16:creationId xmlns:a16="http://schemas.microsoft.com/office/drawing/2014/main" id="{CD43887E-C868-BC6A-988C-5AB7DA37E82B}"/>
                    </a:ext>
                  </a:extLst>
                </p:cNvPr>
                <p:cNvSpPr/>
                <p:nvPr/>
              </p:nvSpPr>
              <p:spPr>
                <a:xfrm>
                  <a:off x="6240997" y="5536086"/>
                  <a:ext cx="909698" cy="616418"/>
                </a:xfrm>
                <a:custGeom>
                  <a:avLst/>
                  <a:gdLst>
                    <a:gd name="connsiteX0" fmla="*/ 0 w 519538"/>
                    <a:gd name="connsiteY0" fmla="*/ 308209 h 616418"/>
                    <a:gd name="connsiteX1" fmla="*/ 259769 w 519538"/>
                    <a:gd name="connsiteY1" fmla="*/ 0 h 616418"/>
                    <a:gd name="connsiteX2" fmla="*/ 519538 w 519538"/>
                    <a:gd name="connsiteY2" fmla="*/ 308209 h 616418"/>
                    <a:gd name="connsiteX3" fmla="*/ 259769 w 519538"/>
                    <a:gd name="connsiteY3" fmla="*/ 616418 h 616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9538" h="616418" stroke="0">
                      <a:moveTo>
                        <a:pt x="519538" y="616418"/>
                      </a:moveTo>
                      <a:lnTo>
                        <a:pt x="519538" y="0"/>
                      </a:lnTo>
                      <a:lnTo>
                        <a:pt x="0" y="0"/>
                      </a:lnTo>
                      <a:lnTo>
                        <a:pt x="0" y="616418"/>
                      </a:lnTo>
                      <a:lnTo>
                        <a:pt x="519538" y="616418"/>
                      </a:lnTo>
                      <a:close/>
                    </a:path>
                    <a:path w="519538" h="616418" fill="none">
                      <a:moveTo>
                        <a:pt x="519538" y="616418"/>
                      </a:moveTo>
                      <a:lnTo>
                        <a:pt x="519538" y="0"/>
                      </a:lnTo>
                      <a:lnTo>
                        <a:pt x="0" y="0"/>
                      </a:lnTo>
                      <a:lnTo>
                        <a:pt x="0" y="616418"/>
                      </a:lnTo>
                      <a:lnTo>
                        <a:pt x="519538" y="616418"/>
                      </a:lnTo>
                      <a:close/>
                    </a:path>
                  </a:pathLst>
                </a:custGeom>
                <a:solidFill>
                  <a:srgbClr val="F1C3DC"/>
                </a:solidFill>
                <a:ln w="10000" cap="flat">
                  <a:solidFill>
                    <a:srgbClr val="101843"/>
                  </a:solidFill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35" name="Group 534">
                <a:extLst>
                  <a:ext uri="{FF2B5EF4-FFF2-40B4-BE49-F238E27FC236}">
                    <a16:creationId xmlns:a16="http://schemas.microsoft.com/office/drawing/2014/main" id="{4F2C7265-1FF9-7CAD-8A8A-832A7213B5ED}"/>
                  </a:ext>
                </a:extLst>
              </p:cNvPr>
              <p:cNvGrpSpPr/>
              <p:nvPr/>
            </p:nvGrpSpPr>
            <p:grpSpPr>
              <a:xfrm>
                <a:off x="4739527" y="5536086"/>
                <a:ext cx="1325192" cy="1089355"/>
                <a:chOff x="5013847" y="5536086"/>
                <a:chExt cx="1325192" cy="1089355"/>
              </a:xfrm>
            </p:grpSpPr>
            <p:sp>
              <p:nvSpPr>
                <p:cNvPr id="529" name="TextBox 528">
                  <a:extLst>
                    <a:ext uri="{FF2B5EF4-FFF2-40B4-BE49-F238E27FC236}">
                      <a16:creationId xmlns:a16="http://schemas.microsoft.com/office/drawing/2014/main" id="{C0994A5C-582F-AD99-28D4-65808ABE9DDB}"/>
                    </a:ext>
                  </a:extLst>
                </p:cNvPr>
                <p:cNvSpPr txBox="1"/>
                <p:nvPr/>
              </p:nvSpPr>
              <p:spPr>
                <a:xfrm>
                  <a:off x="5013847" y="6040666"/>
                  <a:ext cx="132519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3200" i="1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MAE</a:t>
                  </a:r>
                </a:p>
              </p:txBody>
            </p:sp>
            <p:sp>
              <p:nvSpPr>
                <p:cNvPr id="532" name="Rectangle">
                  <a:extLst>
                    <a:ext uri="{FF2B5EF4-FFF2-40B4-BE49-F238E27FC236}">
                      <a16:creationId xmlns:a16="http://schemas.microsoft.com/office/drawing/2014/main" id="{CE3FADBE-6E5A-62AB-B95C-90031A404AD8}"/>
                    </a:ext>
                  </a:extLst>
                </p:cNvPr>
                <p:cNvSpPr/>
                <p:nvPr/>
              </p:nvSpPr>
              <p:spPr>
                <a:xfrm>
                  <a:off x="5218003" y="5536086"/>
                  <a:ext cx="909698" cy="616418"/>
                </a:xfrm>
                <a:custGeom>
                  <a:avLst/>
                  <a:gdLst>
                    <a:gd name="connsiteX0" fmla="*/ 0 w 519538"/>
                    <a:gd name="connsiteY0" fmla="*/ 308209 h 616418"/>
                    <a:gd name="connsiteX1" fmla="*/ 259769 w 519538"/>
                    <a:gd name="connsiteY1" fmla="*/ 0 h 616418"/>
                    <a:gd name="connsiteX2" fmla="*/ 519538 w 519538"/>
                    <a:gd name="connsiteY2" fmla="*/ 308209 h 616418"/>
                    <a:gd name="connsiteX3" fmla="*/ 259769 w 519538"/>
                    <a:gd name="connsiteY3" fmla="*/ 616418 h 616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9538" h="616418" stroke="0">
                      <a:moveTo>
                        <a:pt x="519538" y="616418"/>
                      </a:moveTo>
                      <a:lnTo>
                        <a:pt x="519538" y="0"/>
                      </a:lnTo>
                      <a:lnTo>
                        <a:pt x="0" y="0"/>
                      </a:lnTo>
                      <a:lnTo>
                        <a:pt x="0" y="616418"/>
                      </a:lnTo>
                      <a:lnTo>
                        <a:pt x="519538" y="616418"/>
                      </a:lnTo>
                      <a:close/>
                    </a:path>
                    <a:path w="519538" h="616418" fill="none">
                      <a:moveTo>
                        <a:pt x="519538" y="616418"/>
                      </a:moveTo>
                      <a:lnTo>
                        <a:pt x="519538" y="0"/>
                      </a:lnTo>
                      <a:lnTo>
                        <a:pt x="0" y="0"/>
                      </a:lnTo>
                      <a:lnTo>
                        <a:pt x="0" y="616418"/>
                      </a:lnTo>
                      <a:lnTo>
                        <a:pt x="519538" y="616418"/>
                      </a:lnTo>
                      <a:close/>
                    </a:path>
                  </a:pathLst>
                </a:custGeom>
                <a:solidFill>
                  <a:srgbClr val="83EBDC"/>
                </a:solidFill>
                <a:ln w="10000" cap="flat">
                  <a:solidFill>
                    <a:srgbClr val="101843"/>
                  </a:solidFill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cxnSp>
          <p:nvCxnSpPr>
            <p:cNvPr id="550" name="Connector: Elbow 549">
              <a:extLst>
                <a:ext uri="{FF2B5EF4-FFF2-40B4-BE49-F238E27FC236}">
                  <a16:creationId xmlns:a16="http://schemas.microsoft.com/office/drawing/2014/main" id="{A9E9406B-8B23-2933-FD02-3CE3A31187DD}"/>
                </a:ext>
              </a:extLst>
            </p:cNvPr>
            <p:cNvCxnSpPr>
              <a:stCxn id="530" idx="1"/>
            </p:cNvCxnSpPr>
            <p:nvPr/>
          </p:nvCxnSpPr>
          <p:spPr>
            <a:xfrm flipH="1">
              <a:off x="4528571" y="5536086"/>
              <a:ext cx="4534726" cy="325011"/>
            </a:xfrm>
            <a:prstGeom prst="bentConnector5">
              <a:avLst>
                <a:gd name="adj1" fmla="val 336"/>
                <a:gd name="adj2" fmla="val -211255"/>
                <a:gd name="adj3" fmla="val 9999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0" name="Straight Arrow Connector 559">
              <a:extLst>
                <a:ext uri="{FF2B5EF4-FFF2-40B4-BE49-F238E27FC236}">
                  <a16:creationId xmlns:a16="http://schemas.microsoft.com/office/drawing/2014/main" id="{C34C45B7-7069-776E-0041-5462CBCC5E05}"/>
                </a:ext>
              </a:extLst>
            </p:cNvPr>
            <p:cNvCxnSpPr/>
            <p:nvPr/>
          </p:nvCxnSpPr>
          <p:spPr>
            <a:xfrm flipH="1">
              <a:off x="4145609" y="5985510"/>
              <a:ext cx="2689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61" name="TextBox 560">
              <a:extLst>
                <a:ext uri="{FF2B5EF4-FFF2-40B4-BE49-F238E27FC236}">
                  <a16:creationId xmlns:a16="http://schemas.microsoft.com/office/drawing/2014/main" id="{63FAD54D-74BC-06BF-1BEE-08161A2E165C}"/>
                </a:ext>
              </a:extLst>
            </p:cNvPr>
            <p:cNvSpPr txBox="1"/>
            <p:nvPr/>
          </p:nvSpPr>
          <p:spPr>
            <a:xfrm>
              <a:off x="2784997" y="7002691"/>
              <a:ext cx="13251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sz="32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</a:t>
              </a:r>
              <a:endParaRPr lang="en-US" sz="3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67" name="Straight Arrow Connector 566">
              <a:extLst>
                <a:ext uri="{FF2B5EF4-FFF2-40B4-BE49-F238E27FC236}">
                  <a16:creationId xmlns:a16="http://schemas.microsoft.com/office/drawing/2014/main" id="{E7EAD73C-87CF-B136-AF9A-AFB603850307}"/>
                </a:ext>
              </a:extLst>
            </p:cNvPr>
            <p:cNvCxnSpPr/>
            <p:nvPr/>
          </p:nvCxnSpPr>
          <p:spPr>
            <a:xfrm flipH="1">
              <a:off x="2260600" y="5985394"/>
              <a:ext cx="5243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5579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images of trees and plants&#10;&#10;AI-generated content may be incorrect.">
            <a:extLst>
              <a:ext uri="{FF2B5EF4-FFF2-40B4-BE49-F238E27FC236}">
                <a16:creationId xmlns:a16="http://schemas.microsoft.com/office/drawing/2014/main" id="{4AF8FECF-A33D-7233-5785-FE4EA5CCD1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81" y="0"/>
            <a:ext cx="7461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18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58EDF-3B2E-0113-E312-9CE47A861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aphs with different colored bars&#10;&#10;AI-generated content may be incorrect.">
            <a:extLst>
              <a:ext uri="{FF2B5EF4-FFF2-40B4-BE49-F238E27FC236}">
                <a16:creationId xmlns:a16="http://schemas.microsoft.com/office/drawing/2014/main" id="{5F0666C2-B2BB-827F-5085-B88B11F8CD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" y="0"/>
            <a:ext cx="9113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22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different colors of fireworks&#10;&#10;AI-generated content may be incorrect.">
            <a:extLst>
              <a:ext uri="{FF2B5EF4-FFF2-40B4-BE49-F238E27FC236}">
                <a16:creationId xmlns:a16="http://schemas.microsoft.com/office/drawing/2014/main" id="{AAE7BFD2-A86D-8F63-2F04-FD7CB48E8E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158"/>
            <a:ext cx="9144000" cy="517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18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aphs showing different types of numbers&#10;&#10;AI-generated content may be incorrect.">
            <a:extLst>
              <a:ext uri="{FF2B5EF4-FFF2-40B4-BE49-F238E27FC236}">
                <a16:creationId xmlns:a16="http://schemas.microsoft.com/office/drawing/2014/main" id="{3BC48245-04D9-CB28-9E6C-8E626368FE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" t="2111" r="1346" b="1000"/>
          <a:stretch>
            <a:fillRect/>
          </a:stretch>
        </p:blipFill>
        <p:spPr>
          <a:xfrm>
            <a:off x="99059" y="106680"/>
            <a:ext cx="8656321" cy="664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67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</TotalTime>
  <Words>432</Words>
  <Application>Microsoft Office PowerPoint</Application>
  <PresentationFormat>On-screen Show (4:3)</PresentationFormat>
  <Paragraphs>47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ZEEXHAN</dc:creator>
  <cp:lastModifiedBy>아민사리르울</cp:lastModifiedBy>
  <cp:revision>6</cp:revision>
  <dcterms:created xsi:type="dcterms:W3CDTF">2025-07-29T17:25:03Z</dcterms:created>
  <dcterms:modified xsi:type="dcterms:W3CDTF">2025-08-01T10:42:48Z</dcterms:modified>
</cp:coreProperties>
</file>